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273" r:id="rId3"/>
    <p:sldId id="257" r:id="rId4"/>
    <p:sldId id="258" r:id="rId5"/>
    <p:sldId id="259" r:id="rId6"/>
    <p:sldId id="260" r:id="rId7"/>
    <p:sldId id="262" r:id="rId8"/>
    <p:sldId id="264" r:id="rId9"/>
    <p:sldId id="265" r:id="rId10"/>
    <p:sldId id="266" r:id="rId11"/>
    <p:sldId id="267" r:id="rId12"/>
    <p:sldId id="268" r:id="rId13"/>
    <p:sldId id="269" r:id="rId14"/>
    <p:sldId id="270" r:id="rId15"/>
    <p:sldId id="271" r:id="rId16"/>
    <p:sldId id="272" r:id="rId17"/>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50" autoAdjust="0"/>
    <p:restoredTop sz="94660"/>
  </p:normalViewPr>
  <p:slideViewPr>
    <p:cSldViewPr>
      <p:cViewPr varScale="1">
        <p:scale>
          <a:sx n="87" d="100"/>
          <a:sy n="87" d="100"/>
        </p:scale>
        <p:origin x="-96" y="-3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5BD526C-7178-47AD-9449-D2C5A8F6B96D}" type="datetimeFigureOut">
              <a:rPr lang="es-MX" smtClean="0"/>
              <a:t>23/10/2014</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D534D75-4DDA-4898-A7A7-78C900BEF9B7}" type="slidenum">
              <a:rPr lang="es-MX" smtClean="0"/>
              <a:t>‹Nº›</a:t>
            </a:fld>
            <a:endParaRPr lang="es-MX"/>
          </a:p>
        </p:txBody>
      </p:sp>
    </p:spTree>
    <p:extLst>
      <p:ext uri="{BB962C8B-B14F-4D97-AF65-F5344CB8AC3E}">
        <p14:creationId xmlns:p14="http://schemas.microsoft.com/office/powerpoint/2010/main" val="14349455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FD534D75-4DDA-4898-A7A7-78C900BEF9B7}" type="slidenum">
              <a:rPr lang="es-MX" smtClean="0"/>
              <a:t>11</a:t>
            </a:fld>
            <a:endParaRPr lang="es-MX"/>
          </a:p>
        </p:txBody>
      </p:sp>
    </p:spTree>
    <p:extLst>
      <p:ext uri="{BB962C8B-B14F-4D97-AF65-F5344CB8AC3E}">
        <p14:creationId xmlns:p14="http://schemas.microsoft.com/office/powerpoint/2010/main" val="24625735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E70617C6-D15C-4598-8CBB-487C9F016783}" type="datetimeFigureOut">
              <a:rPr lang="es-MX" smtClean="0"/>
              <a:t>23/10/2014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F8823226-6441-4E75-BD96-64DE0502BA4A}" type="slidenum">
              <a:rPr lang="es-MX" smtClean="0"/>
              <a:t>‹Nº›</a:t>
            </a:fld>
            <a:endParaRPr lang="es-MX"/>
          </a:p>
        </p:txBody>
      </p:sp>
    </p:spTree>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E70617C6-D15C-4598-8CBB-487C9F016783}" type="datetimeFigureOut">
              <a:rPr lang="es-MX" smtClean="0"/>
              <a:t>23/10/2014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F8823226-6441-4E75-BD96-64DE0502BA4A}" type="slidenum">
              <a:rPr lang="es-MX" smtClean="0"/>
              <a:t>‹Nº›</a:t>
            </a:fld>
            <a:endParaRPr lang="es-MX"/>
          </a:p>
        </p:txBody>
      </p:sp>
    </p:spTree>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E70617C6-D15C-4598-8CBB-487C9F016783}" type="datetimeFigureOut">
              <a:rPr lang="es-MX" smtClean="0"/>
              <a:t>23/10/2014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F8823226-6441-4E75-BD96-64DE0502BA4A}" type="slidenum">
              <a:rPr lang="es-MX" smtClean="0"/>
              <a:t>‹Nº›</a:t>
            </a:fld>
            <a:endParaRPr lang="es-MX"/>
          </a:p>
        </p:txBody>
      </p:sp>
    </p:spTree>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E70617C6-D15C-4598-8CBB-487C9F016783}" type="datetimeFigureOut">
              <a:rPr lang="es-MX" smtClean="0"/>
              <a:t>23/10/2014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F8823226-6441-4E75-BD96-64DE0502BA4A}" type="slidenum">
              <a:rPr lang="es-MX" smtClean="0"/>
              <a:t>‹Nº›</a:t>
            </a:fld>
            <a:endParaRPr lang="es-MX"/>
          </a:p>
        </p:txBody>
      </p:sp>
    </p:spTree>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s-ES" smtClean="0"/>
              <a:t>Haga clic para modificar el estilo de título del patrón</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s-ES" smtClean="0"/>
              <a:t>Haga clic para modificar el estilo de texto del patrón</a:t>
            </a:r>
          </a:p>
        </p:txBody>
      </p:sp>
      <p:sp>
        <p:nvSpPr>
          <p:cNvPr id="4" name="Date Placeholder 3"/>
          <p:cNvSpPr>
            <a:spLocks noGrp="1"/>
          </p:cNvSpPr>
          <p:nvPr>
            <p:ph type="dt" sz="half" idx="10"/>
          </p:nvPr>
        </p:nvSpPr>
        <p:spPr/>
        <p:txBody>
          <a:bodyPr/>
          <a:lstStyle/>
          <a:p>
            <a:fld id="{E70617C6-D15C-4598-8CBB-487C9F016783}" type="datetimeFigureOut">
              <a:rPr lang="es-MX" smtClean="0"/>
              <a:t>23/10/2014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F8823226-6441-4E75-BD96-64DE0502BA4A}" type="slidenum">
              <a:rPr lang="es-MX" smtClean="0"/>
              <a:t>‹Nº›</a:t>
            </a:fld>
            <a:endParaRPr lang="es-MX"/>
          </a:p>
        </p:txBody>
      </p:sp>
    </p:spTree>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E70617C6-D15C-4598-8CBB-487C9F016783}" type="datetimeFigureOut">
              <a:rPr lang="es-MX" smtClean="0"/>
              <a:t>23/10/2014</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F8823226-6441-4E75-BD96-64DE0502BA4A}" type="slidenum">
              <a:rPr lang="es-MX" smtClean="0"/>
              <a:t>‹Nº›</a:t>
            </a:fld>
            <a:endParaRPr lang="es-MX"/>
          </a:p>
        </p:txBody>
      </p:sp>
      <p:sp>
        <p:nvSpPr>
          <p:cNvPr id="8" name="Title 7"/>
          <p:cNvSpPr>
            <a:spLocks noGrp="1"/>
          </p:cNvSpPr>
          <p:nvPr>
            <p:ph type="title"/>
          </p:nvPr>
        </p:nvSpPr>
        <p:spPr/>
        <p:txBody>
          <a:bodyPr/>
          <a:lstStyle/>
          <a:p>
            <a:r>
              <a:rPr lang="es-ES" smtClean="0"/>
              <a:t>Haga clic para modificar el estilo de título del patrón</a:t>
            </a:r>
            <a:endParaRPr lang="en-US"/>
          </a:p>
        </p:txBody>
      </p:sp>
    </p:spTree>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s-ES" smtClean="0"/>
              <a:t>Haga clic para modificar el estilo de texto del patrón</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s-ES" smtClean="0"/>
              <a:t>Haga clic para modificar el estilo de texto del patrón</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E70617C6-D15C-4598-8CBB-487C9F016783}" type="datetimeFigureOut">
              <a:rPr lang="es-MX" smtClean="0"/>
              <a:t>23/10/2014</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F8823226-6441-4E75-BD96-64DE0502BA4A}" type="slidenum">
              <a:rPr lang="es-MX" smtClean="0"/>
              <a:t>‹Nº›</a:t>
            </a:fld>
            <a:endParaRPr lang="es-MX"/>
          </a:p>
        </p:txBody>
      </p:sp>
    </p:spTree>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E70617C6-D15C-4598-8CBB-487C9F016783}" type="datetimeFigureOut">
              <a:rPr lang="es-MX" smtClean="0"/>
              <a:t>23/10/2014</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F8823226-6441-4E75-BD96-64DE0502BA4A}" type="slidenum">
              <a:rPr lang="es-MX" smtClean="0"/>
              <a:t>‹Nº›</a:t>
            </a:fld>
            <a:endParaRPr lang="es-MX"/>
          </a:p>
        </p:txBody>
      </p:sp>
    </p:spTree>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0617C6-D15C-4598-8CBB-487C9F016783}" type="datetimeFigureOut">
              <a:rPr lang="es-MX" smtClean="0"/>
              <a:t>23/10/2014</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F8823226-6441-4E75-BD96-64DE0502BA4A}" type="slidenum">
              <a:rPr lang="es-MX" smtClean="0"/>
              <a:t>‹Nº›</a:t>
            </a:fld>
            <a:endParaRPr lang="es-MX"/>
          </a:p>
        </p:txBody>
      </p:sp>
    </p:spTree>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s-ES" smtClean="0"/>
              <a:t>Haga clic para modificar el estilo de título del patrón</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s-ES" smtClean="0"/>
              <a:t>Haga clic para modificar el estilo de texto del patrón</a:t>
            </a:r>
          </a:p>
        </p:txBody>
      </p:sp>
      <p:sp>
        <p:nvSpPr>
          <p:cNvPr id="5" name="Date Placeholder 4"/>
          <p:cNvSpPr>
            <a:spLocks noGrp="1"/>
          </p:cNvSpPr>
          <p:nvPr>
            <p:ph type="dt" sz="half" idx="10"/>
          </p:nvPr>
        </p:nvSpPr>
        <p:spPr/>
        <p:txBody>
          <a:bodyPr/>
          <a:lstStyle/>
          <a:p>
            <a:fld id="{E70617C6-D15C-4598-8CBB-487C9F016783}" type="datetimeFigureOut">
              <a:rPr lang="es-MX" smtClean="0"/>
              <a:t>23/10/2014</a:t>
            </a:fld>
            <a:endParaRPr lang="es-MX"/>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s-MX"/>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F8823226-6441-4E75-BD96-64DE0502BA4A}" type="slidenum">
              <a:rPr lang="es-MX" smtClean="0"/>
              <a:t>‹Nº›</a:t>
            </a:fld>
            <a:endParaRPr lang="es-MX"/>
          </a:p>
        </p:txBody>
      </p:sp>
    </p:spTree>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s-ES" smtClean="0"/>
              <a:t>Haga clic en el icono para agregar una imagen</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E70617C6-D15C-4598-8CBB-487C9F016783}" type="datetimeFigureOut">
              <a:rPr lang="es-MX" smtClean="0"/>
              <a:t>23/10/2014</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F8823226-6441-4E75-BD96-64DE0502BA4A}" type="slidenum">
              <a:rPr lang="es-MX" smtClean="0"/>
              <a:t>‹Nº›</a:t>
            </a:fld>
            <a:endParaRPr lang="es-MX"/>
          </a:p>
        </p:txBody>
      </p:sp>
    </p:spTree>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E70617C6-D15C-4598-8CBB-487C9F016783}" type="datetimeFigureOut">
              <a:rPr lang="es-MX" smtClean="0"/>
              <a:t>23/10/2014</a:t>
            </a:fld>
            <a:endParaRPr lang="es-MX"/>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s-MX"/>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F8823226-6441-4E75-BD96-64DE0502BA4A}" type="slidenum">
              <a:rPr lang="es-MX" smtClean="0"/>
              <a:t>‹Nº›</a:t>
            </a:fld>
            <a:endParaRPr lang="es-MX"/>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slide" Target="slide2.xml"/></Relationships>
</file>

<file path=ppt/slides/_rels/slide12.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hyperlink" Target="http://es.wikipedia.org/wiki/Tarjeta_de_red"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7.emf"/><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emf"/><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slide" Target="slide2.xml"/></Relationships>
</file>

<file path=ppt/slides/_rels/slide15.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0.emf"/><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1.emf"/><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8" Type="http://schemas.openxmlformats.org/officeDocument/2006/relationships/slide" Target="slide11.xml"/><Relationship Id="rId13" Type="http://schemas.openxmlformats.org/officeDocument/2006/relationships/slide" Target="slide16.xml"/><Relationship Id="rId3" Type="http://schemas.openxmlformats.org/officeDocument/2006/relationships/slide" Target="slide5.xml"/><Relationship Id="rId7" Type="http://schemas.openxmlformats.org/officeDocument/2006/relationships/slide" Target="slide10.xml"/><Relationship Id="rId12" Type="http://schemas.openxmlformats.org/officeDocument/2006/relationships/slide" Target="slide15.xml"/><Relationship Id="rId2" Type="http://schemas.openxmlformats.org/officeDocument/2006/relationships/slide" Target="slide3.xml"/><Relationship Id="rId1" Type="http://schemas.openxmlformats.org/officeDocument/2006/relationships/slideLayout" Target="../slideLayouts/slideLayout2.xml"/><Relationship Id="rId6" Type="http://schemas.openxmlformats.org/officeDocument/2006/relationships/slide" Target="slide9.xml"/><Relationship Id="rId11" Type="http://schemas.openxmlformats.org/officeDocument/2006/relationships/slide" Target="slide14.xml"/><Relationship Id="rId5" Type="http://schemas.openxmlformats.org/officeDocument/2006/relationships/slide" Target="slide8.xml"/><Relationship Id="rId10" Type="http://schemas.openxmlformats.org/officeDocument/2006/relationships/slide" Target="slide13.xml"/><Relationship Id="rId4" Type="http://schemas.openxmlformats.org/officeDocument/2006/relationships/slide" Target="slide7.xml"/><Relationship Id="rId9" Type="http://schemas.openxmlformats.org/officeDocument/2006/relationships/slide" Target="slide12.xml"/><Relationship Id="rId14" Type="http://schemas.openxmlformats.org/officeDocument/2006/relationships/hyperlink" Target="file:///\\Cbtic_pl20\usuarios\10118\Bloque%20II\ACTIVIDAD%202-1%20Tablas..doc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www.monografias.com/trabajos11/curinfa/curinfa.shtml" TargetMode="External"/><Relationship Id="rId2" Type="http://schemas.openxmlformats.org/officeDocument/2006/relationships/hyperlink" Target="http://www.monografias.com/Computacion/Redes/" TargetMode="External"/><Relationship Id="rId1" Type="http://schemas.openxmlformats.org/officeDocument/2006/relationships/slideLayout" Target="../slideLayouts/slideLayout2.xml"/><Relationship Id="rId4" Type="http://schemas.openxmlformats.org/officeDocument/2006/relationships/slide" Target="slide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monografias.com/trabajos15/topologias-neural/topologias-neural.shtml" TargetMode="External"/><Relationship Id="rId2" Type="http://schemas.openxmlformats.org/officeDocument/2006/relationships/hyperlink" Target="http://www.monografias.com/trabajos11/teosis/teosis.shtml" TargetMode="Externa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slide" Target="slide2.xml"/></Relationships>
</file>

<file path=ppt/slides/_rels/slide6.xml.rels><?xml version="1.0" encoding="UTF-8" standalone="yes"?>
<Relationships xmlns="http://schemas.openxmlformats.org/package/2006/relationships"><Relationship Id="rId3" Type="http://schemas.openxmlformats.org/officeDocument/2006/relationships/hyperlink" Target="http://es.wikipedia.org/wiki/Traductor" TargetMode="External"/><Relationship Id="rId2" Type="http://schemas.openxmlformats.org/officeDocument/2006/relationships/hyperlink" Target="http://es.wikipedia.org/wiki/Topolog%C3%ADa_de_red" TargetMode="Externa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slide" Target="slide2.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753616" y="188640"/>
            <a:ext cx="7772400" cy="6048672"/>
          </a:xfrm>
        </p:spPr>
        <p:txBody>
          <a:bodyPr>
            <a:normAutofit/>
          </a:bodyPr>
          <a:lstStyle/>
          <a:p>
            <a:r>
              <a:rPr lang="es-MX" sz="4000" dirty="0" smtClean="0"/>
              <a:t/>
            </a:r>
            <a:br>
              <a:rPr lang="es-MX" sz="4000" dirty="0" smtClean="0"/>
            </a:br>
            <a:r>
              <a:rPr lang="es-MX" sz="4000" dirty="0"/>
              <a:t/>
            </a:r>
            <a:br>
              <a:rPr lang="es-MX" sz="4000" dirty="0"/>
            </a:br>
            <a:r>
              <a:rPr lang="es-MX" sz="4000" dirty="0" smtClean="0"/>
              <a:t/>
            </a:r>
            <a:br>
              <a:rPr lang="es-MX" sz="4000" dirty="0" smtClean="0"/>
            </a:br>
            <a:r>
              <a:rPr lang="es-MX" sz="4000" dirty="0"/>
              <a:t/>
            </a:r>
            <a:br>
              <a:rPr lang="es-MX" sz="4000" dirty="0"/>
            </a:br>
            <a:r>
              <a:rPr lang="es-MX" sz="4000" dirty="0" smtClean="0"/>
              <a:t/>
            </a:r>
            <a:br>
              <a:rPr lang="es-MX" sz="4000" dirty="0" smtClean="0"/>
            </a:br>
            <a:r>
              <a:rPr lang="es-MX" sz="4000" dirty="0"/>
              <a:t/>
            </a:r>
            <a:br>
              <a:rPr lang="es-MX" sz="4000" dirty="0"/>
            </a:br>
            <a:endParaRPr lang="es-MX" sz="4000" dirty="0" smtClean="0"/>
          </a:p>
        </p:txBody>
      </p:sp>
      <p:sp>
        <p:nvSpPr>
          <p:cNvPr id="4" name="3 Rectángulo"/>
          <p:cNvSpPr/>
          <p:nvPr/>
        </p:nvSpPr>
        <p:spPr>
          <a:xfrm>
            <a:off x="755576" y="188640"/>
            <a:ext cx="7593899" cy="2123658"/>
          </a:xfrm>
          <a:prstGeom prst="rect">
            <a:avLst/>
          </a:prstGeom>
          <a:noFill/>
        </p:spPr>
        <p:txBody>
          <a:bodyPr wrap="square" lIns="91440" tIns="45720" rIns="91440" bIns="45720">
            <a:spAutoFit/>
          </a:bodyPr>
          <a:lstStyle/>
          <a:p>
            <a:pPr algn="ctr"/>
            <a:r>
              <a:rPr lang="es-MX" sz="4400" b="1" cap="all" spc="0" dirty="0" smtClean="0">
                <a:ln w="9000" cmpd="sng">
                  <a:solidFill>
                    <a:schemeClr val="accent4">
                      <a:shade val="50000"/>
                      <a:satMod val="120000"/>
                    </a:schemeClr>
                  </a:solidFill>
                  <a:prstDash val="solid"/>
                </a:ln>
                <a:effectLst>
                  <a:reflection blurRad="12700" stA="28000" endPos="45000" dist="1000" dir="5400000" sy="-100000" algn="bl" rotWithShape="0"/>
                </a:effectLst>
              </a:rPr>
              <a:t>Colegio de Bachilleres #20 del valle</a:t>
            </a:r>
            <a:br>
              <a:rPr lang="es-MX" sz="4400" b="1" cap="all" spc="0" dirty="0" smtClean="0">
                <a:ln w="9000" cmpd="sng">
                  <a:solidFill>
                    <a:schemeClr val="accent4">
                      <a:shade val="50000"/>
                      <a:satMod val="120000"/>
                    </a:schemeClr>
                  </a:solidFill>
                  <a:prstDash val="solid"/>
                </a:ln>
                <a:effectLst>
                  <a:reflection blurRad="12700" stA="28000" endPos="45000" dist="1000" dir="5400000" sy="-100000" algn="bl" rotWithShape="0"/>
                </a:effectLst>
              </a:rPr>
            </a:br>
            <a:r>
              <a:rPr lang="es-MX" sz="4400" b="1" cap="all" spc="0" dirty="0" smtClean="0">
                <a:ln w="9000" cmpd="sng">
                  <a:solidFill>
                    <a:schemeClr val="accent4">
                      <a:shade val="50000"/>
                      <a:satMod val="120000"/>
                    </a:schemeClr>
                  </a:solidFill>
                  <a:prstDash val="solid"/>
                </a:ln>
                <a:effectLst>
                  <a:reflection blurRad="12700" stA="28000" endPos="45000" dist="1000" dir="5400000" sy="-100000" algn="bl" rotWithShape="0"/>
                </a:effectLst>
              </a:rPr>
              <a:t>“Matías Romero”</a:t>
            </a:r>
            <a:endParaRPr lang="es-MX" sz="4400" b="1" cap="all" spc="0" dirty="0">
              <a:ln w="9000" cmpd="sng">
                <a:solidFill>
                  <a:schemeClr val="accent4">
                    <a:shade val="50000"/>
                    <a:satMod val="120000"/>
                  </a:schemeClr>
                </a:solidFill>
                <a:prstDash val="solid"/>
              </a:ln>
              <a:effectLst>
                <a:reflection blurRad="12700" stA="28000" endPos="45000" dist="1000" dir="5400000" sy="-100000" algn="bl" rotWithShape="0"/>
              </a:effectLst>
            </a:endParaRPr>
          </a:p>
        </p:txBody>
      </p:sp>
      <p:sp>
        <p:nvSpPr>
          <p:cNvPr id="5" name="4 Rectángulo"/>
          <p:cNvSpPr/>
          <p:nvPr/>
        </p:nvSpPr>
        <p:spPr>
          <a:xfrm>
            <a:off x="756806" y="2204864"/>
            <a:ext cx="7385612" cy="3785652"/>
          </a:xfrm>
          <a:prstGeom prst="rect">
            <a:avLst/>
          </a:prstGeom>
          <a:noFill/>
        </p:spPr>
        <p:txBody>
          <a:bodyPr wrap="non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es-MX" sz="4000" b="1" i="1" cap="none" spc="0" dirty="0" smtClean="0">
                <a:ln/>
                <a:effectLst/>
              </a:rPr>
              <a:t>Redes.</a:t>
            </a:r>
            <a:r>
              <a:rPr lang="es-MX" sz="4000" b="1" cap="none" spc="0" dirty="0" smtClean="0">
                <a:ln/>
                <a:effectLst/>
              </a:rPr>
              <a:t/>
            </a:r>
            <a:br>
              <a:rPr lang="es-MX" sz="4000" b="1" cap="none" spc="0" dirty="0" smtClean="0">
                <a:ln/>
                <a:effectLst/>
              </a:rPr>
            </a:br>
            <a:r>
              <a:rPr lang="es-MX" sz="4000" b="1" cap="none" spc="0" dirty="0" smtClean="0">
                <a:ln/>
                <a:effectLst/>
              </a:rPr>
              <a:t>Yáñez Díaz Valeria </a:t>
            </a:r>
            <a:r>
              <a:rPr lang="es-MX" sz="4000" b="1" dirty="0">
                <a:ln/>
              </a:rPr>
              <a:t>A</a:t>
            </a:r>
            <a:r>
              <a:rPr lang="es-MX" sz="4000" b="1" cap="none" spc="0" dirty="0" smtClean="0">
                <a:ln/>
                <a:effectLst/>
              </a:rPr>
              <a:t>bigail</a:t>
            </a:r>
            <a:r>
              <a:rPr lang="es-MX" sz="4000" b="1" cap="none" spc="0" dirty="0" smtClean="0">
                <a:ln/>
                <a:effectLst/>
              </a:rPr>
              <a:t>.</a:t>
            </a:r>
            <a:br>
              <a:rPr lang="es-MX" sz="4000" b="1" cap="none" spc="0" dirty="0" smtClean="0">
                <a:ln/>
                <a:effectLst/>
              </a:rPr>
            </a:br>
            <a:r>
              <a:rPr lang="es-MX" sz="4000" b="1" cap="none" spc="0" dirty="0" smtClean="0">
                <a:ln/>
                <a:effectLst/>
              </a:rPr>
              <a:t>Robles Hernández </a:t>
            </a:r>
            <a:r>
              <a:rPr lang="es-MX" sz="4000" b="1" cap="none" spc="0" dirty="0" smtClean="0">
                <a:ln/>
                <a:effectLst/>
              </a:rPr>
              <a:t>Marco </a:t>
            </a:r>
            <a:r>
              <a:rPr lang="es-MX" sz="4000" b="1" dirty="0">
                <a:ln/>
              </a:rPr>
              <a:t>A</a:t>
            </a:r>
            <a:r>
              <a:rPr lang="es-MX" sz="4000" b="1" cap="none" spc="0" dirty="0" smtClean="0">
                <a:ln/>
                <a:effectLst/>
              </a:rPr>
              <a:t>ntonio</a:t>
            </a:r>
            <a:r>
              <a:rPr lang="es-MX" sz="4000" b="1" cap="none" spc="0" dirty="0" smtClean="0">
                <a:ln/>
                <a:effectLst/>
              </a:rPr>
              <a:t/>
            </a:r>
            <a:br>
              <a:rPr lang="es-MX" sz="4000" b="1" cap="none" spc="0" dirty="0" smtClean="0">
                <a:ln/>
                <a:effectLst/>
              </a:rPr>
            </a:br>
            <a:r>
              <a:rPr lang="es-MX" sz="4000" b="1" cap="none" spc="0" dirty="0" smtClean="0">
                <a:ln/>
                <a:effectLst/>
              </a:rPr>
              <a:t>Grupo:101</a:t>
            </a:r>
            <a:br>
              <a:rPr lang="es-MX" sz="4000" b="1" cap="none" spc="0" dirty="0" smtClean="0">
                <a:ln/>
                <a:effectLst/>
              </a:rPr>
            </a:br>
            <a:r>
              <a:rPr lang="es-MX" sz="4000" b="1" cap="none" spc="0" dirty="0" smtClean="0">
                <a:ln/>
                <a:effectLst/>
              </a:rPr>
              <a:t>Turno: matutino.</a:t>
            </a:r>
            <a:br>
              <a:rPr lang="es-MX" sz="4000" b="1" cap="none" spc="0" dirty="0" smtClean="0">
                <a:ln/>
                <a:effectLst/>
              </a:rPr>
            </a:br>
            <a:r>
              <a:rPr lang="es-MX" sz="4000" b="1" cap="none" spc="0" dirty="0" smtClean="0">
                <a:ln/>
                <a:effectLst/>
              </a:rPr>
              <a:t>Tic I</a:t>
            </a:r>
            <a:endParaRPr lang="es-MX" sz="4000" b="1" cap="none" spc="0" dirty="0">
              <a:ln/>
              <a:effectLst/>
            </a:endParaRPr>
          </a:p>
        </p:txBody>
      </p:sp>
      <p:pic>
        <p:nvPicPr>
          <p:cNvPr id="1026" name="Picture 2" descr="http://www.valmeingenieros.com/wp-content/uploads/2013/10/redes-1024x768.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228184" y="4091933"/>
            <a:ext cx="2692872" cy="20196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99223069"/>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xit" presetSubtype="0" fill="hold" grpId="0" nodeType="withEffect">
                                  <p:stCondLst>
                                    <p:cond delay="0"/>
                                  </p:stCondLst>
                                  <p:childTnLst>
                                    <p:animEffect transition="out" filter="fade">
                                      <p:cBhvr>
                                        <p:cTn id="6" dur="2000"/>
                                        <p:tgtEl>
                                          <p:spTgt spid="5"/>
                                        </p:tgtEl>
                                      </p:cBhvr>
                                    </p:animEffect>
                                    <p:anim calcmode="lin" valueType="num">
                                      <p:cBhvr>
                                        <p:cTn id="7" dur="2000"/>
                                        <p:tgtEl>
                                          <p:spTgt spid="5"/>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8" dur="2000"/>
                                        <p:tgtEl>
                                          <p:spTgt spid="5"/>
                                        </p:tgtEl>
                                        <p:attrNameLst>
                                          <p:attrName>ppt_h</p:attrName>
                                        </p:attrNameLst>
                                      </p:cBhvr>
                                      <p:tavLst>
                                        <p:tav tm="0">
                                          <p:val>
                                            <p:strVal val="ppt_h"/>
                                          </p:val>
                                        </p:tav>
                                        <p:tav tm="100000">
                                          <p:val>
                                            <p:strVal val="ppt_h"/>
                                          </p:val>
                                        </p:tav>
                                      </p:tavLst>
                                    </p:anim>
                                    <p:set>
                                      <p:cBhvr>
                                        <p:cTn id="9" dur="1" fill="hold">
                                          <p:stCondLst>
                                            <p:cond delay="1999"/>
                                          </p:stCondLst>
                                        </p:cTn>
                                        <p:tgtEl>
                                          <p:spTgt spid="5"/>
                                        </p:tgtEl>
                                        <p:attrNameLst>
                                          <p:attrName>style.visibility</p:attrName>
                                        </p:attrNameLst>
                                      </p:cBhvr>
                                      <p:to>
                                        <p:strVal val="hidden"/>
                                      </p:to>
                                    </p:set>
                                  </p:childTnLst>
                                </p:cTn>
                              </p:par>
                              <p:par>
                                <p:cTn id="10" presetID="45" presetClass="exit" presetSubtype="0" fill="hold" grpId="0" nodeType="withEffect">
                                  <p:stCondLst>
                                    <p:cond delay="0"/>
                                  </p:stCondLst>
                                  <p:childTnLst>
                                    <p:animEffect transition="out" filter="fade">
                                      <p:cBhvr>
                                        <p:cTn id="11" dur="2000"/>
                                        <p:tgtEl>
                                          <p:spTgt spid="4"/>
                                        </p:tgtEl>
                                      </p:cBhvr>
                                    </p:animEffect>
                                    <p:anim calcmode="lin" valueType="num">
                                      <p:cBhvr>
                                        <p:cTn id="12" dur="2000"/>
                                        <p:tgtEl>
                                          <p:spTgt spid="4"/>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13" dur="2000"/>
                                        <p:tgtEl>
                                          <p:spTgt spid="4"/>
                                        </p:tgtEl>
                                        <p:attrNameLst>
                                          <p:attrName>ppt_h</p:attrName>
                                        </p:attrNameLst>
                                      </p:cBhvr>
                                      <p:tavLst>
                                        <p:tav tm="0">
                                          <p:val>
                                            <p:strVal val="ppt_h"/>
                                          </p:val>
                                        </p:tav>
                                        <p:tav tm="100000">
                                          <p:val>
                                            <p:strVal val="ppt_h"/>
                                          </p:val>
                                        </p:tav>
                                      </p:tavLst>
                                    </p:anim>
                                    <p:set>
                                      <p:cBhvr>
                                        <p:cTn id="14" dur="1" fill="hold">
                                          <p:stCondLst>
                                            <p:cond delay="19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a:buFont typeface="Wingdings" pitchFamily="2" charset="2"/>
              <a:buChar char="Ø"/>
            </a:pPr>
            <a:r>
              <a:rPr lang="es-MX" dirty="0">
                <a:latin typeface="Century Gothic" pitchFamily="34" charset="0"/>
              </a:rPr>
              <a:t>Red LAN</a:t>
            </a:r>
          </a:p>
          <a:p>
            <a:r>
              <a:rPr lang="es-MX" dirty="0" smtClean="0">
                <a:latin typeface="Century Gothic" pitchFamily="34" charset="0"/>
              </a:rPr>
              <a:t>La </a:t>
            </a:r>
            <a:r>
              <a:rPr lang="es-MX" dirty="0">
                <a:latin typeface="Century Gothic" pitchFamily="34" charset="0"/>
              </a:rPr>
              <a:t>red LAN es una red de área local, estas redes son las que se utilizan para conectar equipos que están en una misma organización y están conectados dentro de un área geográfica pequeña.</a:t>
            </a:r>
          </a:p>
          <a:p>
            <a:pPr lvl="0">
              <a:buFont typeface="Wingdings" pitchFamily="2" charset="2"/>
              <a:buChar char="Ø"/>
            </a:pPr>
            <a:r>
              <a:rPr lang="es-MX" dirty="0">
                <a:latin typeface="Century Gothic" pitchFamily="34" charset="0"/>
              </a:rPr>
              <a:t>Red MAN</a:t>
            </a:r>
          </a:p>
          <a:p>
            <a:r>
              <a:rPr lang="es-MX" dirty="0">
                <a:latin typeface="Century Gothic" pitchFamily="34" charset="0"/>
              </a:rPr>
              <a:t>Una red MAN sirve para conectar varias redes LAN que no estén entre ellas a más de 50 kilómetros de distancia.</a:t>
            </a:r>
          </a:p>
          <a:p>
            <a:pPr lvl="0">
              <a:buFont typeface="Wingdings" pitchFamily="2" charset="2"/>
              <a:buChar char="Ø"/>
            </a:pPr>
            <a:r>
              <a:rPr lang="es-MX" dirty="0">
                <a:latin typeface="Century Gothic" pitchFamily="34" charset="0"/>
              </a:rPr>
              <a:t>Red WAN</a:t>
            </a:r>
          </a:p>
          <a:p>
            <a:r>
              <a:rPr lang="es-MX" dirty="0">
                <a:latin typeface="Century Gothic" pitchFamily="34" charset="0"/>
              </a:rPr>
              <a:t>Una red WAN es una red de área amplia, esta red sirve para conectar varias redes MAN entre si, esta sí permite que estén en grandes áreas geográficas, puede incluso ser todo un país o un continente entero.</a:t>
            </a:r>
          </a:p>
          <a:p>
            <a:endParaRPr lang="es-MX" dirty="0"/>
          </a:p>
        </p:txBody>
      </p:sp>
      <p:sp>
        <p:nvSpPr>
          <p:cNvPr id="4" name="3 Rectángulo"/>
          <p:cNvSpPr/>
          <p:nvPr/>
        </p:nvSpPr>
        <p:spPr>
          <a:xfrm>
            <a:off x="1835696" y="188640"/>
            <a:ext cx="5682325" cy="92333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s-ES" sz="5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Características.</a:t>
            </a:r>
            <a:endParaRPr lang="es-ES" sz="5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pic>
        <p:nvPicPr>
          <p:cNvPr id="7170" name="Picture 2">
            <a:hlinkClick r:id="rId2" action="ppaction://hlinksldjump"/>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56176" y="5445224"/>
            <a:ext cx="1895475" cy="603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41593271"/>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xit" presetSubtype="0" fill="hold" grpId="0" nodeType="withEffect">
                                  <p:stCondLst>
                                    <p:cond delay="0"/>
                                  </p:stCondLst>
                                  <p:childTnLst>
                                    <p:animEffect transition="out" filter="fade">
                                      <p:cBhvr>
                                        <p:cTn id="6" dur="2000"/>
                                        <p:tgtEl>
                                          <p:spTgt spid="4"/>
                                        </p:tgtEl>
                                      </p:cBhvr>
                                    </p:animEffect>
                                    <p:anim calcmode="lin" valueType="num">
                                      <p:cBhvr>
                                        <p:cTn id="7" dur="2000"/>
                                        <p:tgtEl>
                                          <p:spTgt spid="4"/>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8" dur="2000"/>
                                        <p:tgtEl>
                                          <p:spTgt spid="4"/>
                                        </p:tgtEl>
                                        <p:attrNameLst>
                                          <p:attrName>ppt_h</p:attrName>
                                        </p:attrNameLst>
                                      </p:cBhvr>
                                      <p:tavLst>
                                        <p:tav tm="0">
                                          <p:val>
                                            <p:strVal val="ppt_h"/>
                                          </p:val>
                                        </p:tav>
                                        <p:tav tm="100000">
                                          <p:val>
                                            <p:strVal val="ppt_h"/>
                                          </p:val>
                                        </p:tav>
                                      </p:tavLst>
                                    </p:anim>
                                    <p:set>
                                      <p:cBhvr>
                                        <p:cTn id="9" dur="1" fill="hold">
                                          <p:stCondLst>
                                            <p:cond delay="1999"/>
                                          </p:stCondLst>
                                        </p:cTn>
                                        <p:tgtEl>
                                          <p:spTgt spid="4"/>
                                        </p:tgtEl>
                                        <p:attrNameLst>
                                          <p:attrName>style.visibility</p:attrName>
                                        </p:attrNameLst>
                                      </p:cBhvr>
                                      <p:to>
                                        <p:strVal val="hidden"/>
                                      </p:to>
                                    </p:set>
                                  </p:childTnLst>
                                </p:cTn>
                              </p:par>
                            </p:childTnLst>
                          </p:cTn>
                        </p:par>
                        <p:par>
                          <p:cTn id="10" fill="hold">
                            <p:stCondLst>
                              <p:cond delay="2000"/>
                            </p:stCondLst>
                            <p:childTnLst>
                              <p:par>
                                <p:cTn id="11" presetID="45" presetClass="exit" presetSubtype="0" fill="hold" grpId="0" nodeType="afterEffect">
                                  <p:stCondLst>
                                    <p:cond delay="0"/>
                                  </p:stCondLst>
                                  <p:childTnLst>
                                    <p:animEffect transition="out" filter="fade">
                                      <p:cBhvr>
                                        <p:cTn id="12" dur="2000"/>
                                        <p:tgtEl>
                                          <p:spTgt spid="3">
                                            <p:txEl>
                                              <p:pRg st="0" end="0"/>
                                            </p:txEl>
                                          </p:spTgt>
                                        </p:tgtEl>
                                      </p:cBhvr>
                                    </p:animEffect>
                                    <p:anim calcmode="lin" valueType="num">
                                      <p:cBhvr>
                                        <p:cTn id="13" dur="2000"/>
                                        <p:tgtEl>
                                          <p:spTgt spid="3">
                                            <p:txEl>
                                              <p:pRg st="0" end="0"/>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14" dur="2000"/>
                                        <p:tgtEl>
                                          <p:spTgt spid="3">
                                            <p:txEl>
                                              <p:pRg st="0" end="0"/>
                                            </p:txEl>
                                          </p:spTgt>
                                        </p:tgtEl>
                                        <p:attrNameLst>
                                          <p:attrName>ppt_h</p:attrName>
                                        </p:attrNameLst>
                                      </p:cBhvr>
                                      <p:tavLst>
                                        <p:tav tm="0">
                                          <p:val>
                                            <p:strVal val="ppt_h"/>
                                          </p:val>
                                        </p:tav>
                                        <p:tav tm="100000">
                                          <p:val>
                                            <p:strVal val="ppt_h"/>
                                          </p:val>
                                        </p:tav>
                                      </p:tavLst>
                                    </p:anim>
                                    <p:set>
                                      <p:cBhvr>
                                        <p:cTn id="15" dur="1" fill="hold">
                                          <p:stCondLst>
                                            <p:cond delay="1999"/>
                                          </p:stCondLst>
                                        </p:cTn>
                                        <p:tgtEl>
                                          <p:spTgt spid="3">
                                            <p:txEl>
                                              <p:pRg st="0" end="0"/>
                                            </p:txEl>
                                          </p:spTgt>
                                        </p:tgtEl>
                                        <p:attrNameLst>
                                          <p:attrName>style.visibility</p:attrName>
                                        </p:attrNameLst>
                                      </p:cBhvr>
                                      <p:to>
                                        <p:strVal val="hidden"/>
                                      </p:to>
                                    </p:set>
                                  </p:childTnLst>
                                </p:cTn>
                              </p:par>
                            </p:childTnLst>
                          </p:cTn>
                        </p:par>
                        <p:par>
                          <p:cTn id="16" fill="hold">
                            <p:stCondLst>
                              <p:cond delay="4000"/>
                            </p:stCondLst>
                            <p:childTnLst>
                              <p:par>
                                <p:cTn id="17" presetID="45" presetClass="exit" presetSubtype="0" fill="hold" grpId="0" nodeType="afterEffect">
                                  <p:stCondLst>
                                    <p:cond delay="0"/>
                                  </p:stCondLst>
                                  <p:childTnLst>
                                    <p:animEffect transition="out" filter="fade">
                                      <p:cBhvr>
                                        <p:cTn id="18" dur="2000"/>
                                        <p:tgtEl>
                                          <p:spTgt spid="3">
                                            <p:txEl>
                                              <p:pRg st="1" end="1"/>
                                            </p:txEl>
                                          </p:spTgt>
                                        </p:tgtEl>
                                      </p:cBhvr>
                                    </p:animEffect>
                                    <p:anim calcmode="lin" valueType="num">
                                      <p:cBhvr>
                                        <p:cTn id="19" dur="2000"/>
                                        <p:tgtEl>
                                          <p:spTgt spid="3">
                                            <p:txEl>
                                              <p:pRg st="1" end="1"/>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20" dur="2000"/>
                                        <p:tgtEl>
                                          <p:spTgt spid="3">
                                            <p:txEl>
                                              <p:pRg st="1" end="1"/>
                                            </p:txEl>
                                          </p:spTgt>
                                        </p:tgtEl>
                                        <p:attrNameLst>
                                          <p:attrName>ppt_h</p:attrName>
                                        </p:attrNameLst>
                                      </p:cBhvr>
                                      <p:tavLst>
                                        <p:tav tm="0">
                                          <p:val>
                                            <p:strVal val="ppt_h"/>
                                          </p:val>
                                        </p:tav>
                                        <p:tav tm="100000">
                                          <p:val>
                                            <p:strVal val="ppt_h"/>
                                          </p:val>
                                        </p:tav>
                                      </p:tavLst>
                                    </p:anim>
                                    <p:set>
                                      <p:cBhvr>
                                        <p:cTn id="21" dur="1" fill="hold">
                                          <p:stCondLst>
                                            <p:cond delay="1999"/>
                                          </p:stCondLst>
                                        </p:cTn>
                                        <p:tgtEl>
                                          <p:spTgt spid="3">
                                            <p:txEl>
                                              <p:pRg st="1" end="1"/>
                                            </p:txEl>
                                          </p:spTgt>
                                        </p:tgtEl>
                                        <p:attrNameLst>
                                          <p:attrName>style.visibility</p:attrName>
                                        </p:attrNameLst>
                                      </p:cBhvr>
                                      <p:to>
                                        <p:strVal val="hidden"/>
                                      </p:to>
                                    </p:set>
                                  </p:childTnLst>
                                </p:cTn>
                              </p:par>
                            </p:childTnLst>
                          </p:cTn>
                        </p:par>
                        <p:par>
                          <p:cTn id="22" fill="hold">
                            <p:stCondLst>
                              <p:cond delay="6000"/>
                            </p:stCondLst>
                            <p:childTnLst>
                              <p:par>
                                <p:cTn id="23" presetID="45" presetClass="exit" presetSubtype="0" fill="hold" grpId="0" nodeType="afterEffect">
                                  <p:stCondLst>
                                    <p:cond delay="0"/>
                                  </p:stCondLst>
                                  <p:childTnLst>
                                    <p:animEffect transition="out" filter="fade">
                                      <p:cBhvr>
                                        <p:cTn id="24" dur="2000"/>
                                        <p:tgtEl>
                                          <p:spTgt spid="3">
                                            <p:txEl>
                                              <p:pRg st="2" end="2"/>
                                            </p:txEl>
                                          </p:spTgt>
                                        </p:tgtEl>
                                      </p:cBhvr>
                                    </p:animEffect>
                                    <p:anim calcmode="lin" valueType="num">
                                      <p:cBhvr>
                                        <p:cTn id="25" dur="2000"/>
                                        <p:tgtEl>
                                          <p:spTgt spid="3">
                                            <p:txEl>
                                              <p:pRg st="2" end="2"/>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26" dur="2000"/>
                                        <p:tgtEl>
                                          <p:spTgt spid="3">
                                            <p:txEl>
                                              <p:pRg st="2" end="2"/>
                                            </p:txEl>
                                          </p:spTgt>
                                        </p:tgtEl>
                                        <p:attrNameLst>
                                          <p:attrName>ppt_h</p:attrName>
                                        </p:attrNameLst>
                                      </p:cBhvr>
                                      <p:tavLst>
                                        <p:tav tm="0">
                                          <p:val>
                                            <p:strVal val="ppt_h"/>
                                          </p:val>
                                        </p:tav>
                                        <p:tav tm="100000">
                                          <p:val>
                                            <p:strVal val="ppt_h"/>
                                          </p:val>
                                        </p:tav>
                                      </p:tavLst>
                                    </p:anim>
                                    <p:set>
                                      <p:cBhvr>
                                        <p:cTn id="27" dur="1" fill="hold">
                                          <p:stCondLst>
                                            <p:cond delay="1999"/>
                                          </p:stCondLst>
                                        </p:cTn>
                                        <p:tgtEl>
                                          <p:spTgt spid="3">
                                            <p:txEl>
                                              <p:pRg st="2" end="2"/>
                                            </p:txEl>
                                          </p:spTgt>
                                        </p:tgtEl>
                                        <p:attrNameLst>
                                          <p:attrName>style.visibility</p:attrName>
                                        </p:attrNameLst>
                                      </p:cBhvr>
                                      <p:to>
                                        <p:strVal val="hidden"/>
                                      </p:to>
                                    </p:set>
                                  </p:childTnLst>
                                </p:cTn>
                              </p:par>
                            </p:childTnLst>
                          </p:cTn>
                        </p:par>
                        <p:par>
                          <p:cTn id="28" fill="hold">
                            <p:stCondLst>
                              <p:cond delay="8000"/>
                            </p:stCondLst>
                            <p:childTnLst>
                              <p:par>
                                <p:cTn id="29" presetID="45" presetClass="exit" presetSubtype="0" fill="hold" grpId="0" nodeType="afterEffect">
                                  <p:stCondLst>
                                    <p:cond delay="0"/>
                                  </p:stCondLst>
                                  <p:childTnLst>
                                    <p:animEffect transition="out" filter="fade">
                                      <p:cBhvr>
                                        <p:cTn id="30" dur="2000"/>
                                        <p:tgtEl>
                                          <p:spTgt spid="3">
                                            <p:txEl>
                                              <p:pRg st="3" end="3"/>
                                            </p:txEl>
                                          </p:spTgt>
                                        </p:tgtEl>
                                      </p:cBhvr>
                                    </p:animEffect>
                                    <p:anim calcmode="lin" valueType="num">
                                      <p:cBhvr>
                                        <p:cTn id="31" dur="2000"/>
                                        <p:tgtEl>
                                          <p:spTgt spid="3">
                                            <p:txEl>
                                              <p:pRg st="3" end="3"/>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32" dur="2000"/>
                                        <p:tgtEl>
                                          <p:spTgt spid="3">
                                            <p:txEl>
                                              <p:pRg st="3" end="3"/>
                                            </p:txEl>
                                          </p:spTgt>
                                        </p:tgtEl>
                                        <p:attrNameLst>
                                          <p:attrName>ppt_h</p:attrName>
                                        </p:attrNameLst>
                                      </p:cBhvr>
                                      <p:tavLst>
                                        <p:tav tm="0">
                                          <p:val>
                                            <p:strVal val="ppt_h"/>
                                          </p:val>
                                        </p:tav>
                                        <p:tav tm="100000">
                                          <p:val>
                                            <p:strVal val="ppt_h"/>
                                          </p:val>
                                        </p:tav>
                                      </p:tavLst>
                                    </p:anim>
                                    <p:set>
                                      <p:cBhvr>
                                        <p:cTn id="33" dur="1" fill="hold">
                                          <p:stCondLst>
                                            <p:cond delay="1999"/>
                                          </p:stCondLst>
                                        </p:cTn>
                                        <p:tgtEl>
                                          <p:spTgt spid="3">
                                            <p:txEl>
                                              <p:pRg st="3" end="3"/>
                                            </p:txEl>
                                          </p:spTgt>
                                        </p:tgtEl>
                                        <p:attrNameLst>
                                          <p:attrName>style.visibility</p:attrName>
                                        </p:attrNameLst>
                                      </p:cBhvr>
                                      <p:to>
                                        <p:strVal val="hidden"/>
                                      </p:to>
                                    </p:set>
                                  </p:childTnLst>
                                </p:cTn>
                              </p:par>
                            </p:childTnLst>
                          </p:cTn>
                        </p:par>
                        <p:par>
                          <p:cTn id="34" fill="hold">
                            <p:stCondLst>
                              <p:cond delay="10000"/>
                            </p:stCondLst>
                            <p:childTnLst>
                              <p:par>
                                <p:cTn id="35" presetID="45" presetClass="exit" presetSubtype="0" fill="hold" grpId="0" nodeType="afterEffect">
                                  <p:stCondLst>
                                    <p:cond delay="0"/>
                                  </p:stCondLst>
                                  <p:childTnLst>
                                    <p:animEffect transition="out" filter="fade">
                                      <p:cBhvr>
                                        <p:cTn id="36" dur="2000"/>
                                        <p:tgtEl>
                                          <p:spTgt spid="3">
                                            <p:txEl>
                                              <p:pRg st="4" end="4"/>
                                            </p:txEl>
                                          </p:spTgt>
                                        </p:tgtEl>
                                      </p:cBhvr>
                                    </p:animEffect>
                                    <p:anim calcmode="lin" valueType="num">
                                      <p:cBhvr>
                                        <p:cTn id="37" dur="2000"/>
                                        <p:tgtEl>
                                          <p:spTgt spid="3">
                                            <p:txEl>
                                              <p:pRg st="4" end="4"/>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38" dur="2000"/>
                                        <p:tgtEl>
                                          <p:spTgt spid="3">
                                            <p:txEl>
                                              <p:pRg st="4" end="4"/>
                                            </p:txEl>
                                          </p:spTgt>
                                        </p:tgtEl>
                                        <p:attrNameLst>
                                          <p:attrName>ppt_h</p:attrName>
                                        </p:attrNameLst>
                                      </p:cBhvr>
                                      <p:tavLst>
                                        <p:tav tm="0">
                                          <p:val>
                                            <p:strVal val="ppt_h"/>
                                          </p:val>
                                        </p:tav>
                                        <p:tav tm="100000">
                                          <p:val>
                                            <p:strVal val="ppt_h"/>
                                          </p:val>
                                        </p:tav>
                                      </p:tavLst>
                                    </p:anim>
                                    <p:set>
                                      <p:cBhvr>
                                        <p:cTn id="39" dur="1" fill="hold">
                                          <p:stCondLst>
                                            <p:cond delay="1999"/>
                                          </p:stCondLst>
                                        </p:cTn>
                                        <p:tgtEl>
                                          <p:spTgt spid="3">
                                            <p:txEl>
                                              <p:pRg st="4" end="4"/>
                                            </p:txEl>
                                          </p:spTgt>
                                        </p:tgtEl>
                                        <p:attrNameLst>
                                          <p:attrName>style.visibility</p:attrName>
                                        </p:attrNameLst>
                                      </p:cBhvr>
                                      <p:to>
                                        <p:strVal val="hidden"/>
                                      </p:to>
                                    </p:set>
                                  </p:childTnLst>
                                </p:cTn>
                              </p:par>
                            </p:childTnLst>
                          </p:cTn>
                        </p:par>
                        <p:par>
                          <p:cTn id="40" fill="hold">
                            <p:stCondLst>
                              <p:cond delay="12000"/>
                            </p:stCondLst>
                            <p:childTnLst>
                              <p:par>
                                <p:cTn id="41" presetID="45" presetClass="exit" presetSubtype="0" fill="hold" grpId="0" nodeType="afterEffect">
                                  <p:stCondLst>
                                    <p:cond delay="0"/>
                                  </p:stCondLst>
                                  <p:childTnLst>
                                    <p:animEffect transition="out" filter="fade">
                                      <p:cBhvr>
                                        <p:cTn id="42" dur="2000"/>
                                        <p:tgtEl>
                                          <p:spTgt spid="3">
                                            <p:txEl>
                                              <p:pRg st="5" end="5"/>
                                            </p:txEl>
                                          </p:spTgt>
                                        </p:tgtEl>
                                      </p:cBhvr>
                                    </p:animEffect>
                                    <p:anim calcmode="lin" valueType="num">
                                      <p:cBhvr>
                                        <p:cTn id="43" dur="2000"/>
                                        <p:tgtEl>
                                          <p:spTgt spid="3">
                                            <p:txEl>
                                              <p:pRg st="5" end="5"/>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44" dur="2000"/>
                                        <p:tgtEl>
                                          <p:spTgt spid="3">
                                            <p:txEl>
                                              <p:pRg st="5" end="5"/>
                                            </p:txEl>
                                          </p:spTgt>
                                        </p:tgtEl>
                                        <p:attrNameLst>
                                          <p:attrName>ppt_h</p:attrName>
                                        </p:attrNameLst>
                                      </p:cBhvr>
                                      <p:tavLst>
                                        <p:tav tm="0">
                                          <p:val>
                                            <p:strVal val="ppt_h"/>
                                          </p:val>
                                        </p:tav>
                                        <p:tav tm="100000">
                                          <p:val>
                                            <p:strVal val="ppt_h"/>
                                          </p:val>
                                        </p:tav>
                                      </p:tavLst>
                                    </p:anim>
                                    <p:set>
                                      <p:cBhvr>
                                        <p:cTn id="45" dur="1" fill="hold">
                                          <p:stCondLst>
                                            <p:cond delay="1999"/>
                                          </p:stCondLst>
                                        </p:cTn>
                                        <p:tgtEl>
                                          <p:spTgt spid="3">
                                            <p:txEl>
                                              <p:pRg st="5" end="5"/>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lnSpcReduction="10000"/>
          </a:bodyPr>
          <a:lstStyle/>
          <a:p>
            <a:r>
              <a:rPr lang="es-MX" dirty="0" smtClean="0">
                <a:latin typeface="Century Gothic" pitchFamily="34" charset="0"/>
              </a:rPr>
              <a:t>Sistema </a:t>
            </a:r>
            <a:r>
              <a:rPr lang="es-MX" dirty="0">
                <a:latin typeface="Century Gothic" pitchFamily="34" charset="0"/>
              </a:rPr>
              <a:t>operativo de red: permite la interconexión de ordenadores para poder acceder a los servicios y recursos. Al igual que un equipo no puede trabajar sin un sistema operativo, una red de equipos no puede funcionar sin un sistema operativo de red. En muchos casos el sistema operativo de red es parte del sistema operativo de los servidores y de los clientes.</a:t>
            </a:r>
          </a:p>
          <a:p>
            <a:r>
              <a:rPr lang="es-MX" dirty="0">
                <a:latin typeface="Century Gothic" pitchFamily="34" charset="0"/>
              </a:rPr>
              <a:t>Software de aplicación: en última instancia, todos los elementos se utilizan para que el usuario de cada estación, pueda utilizar sus programas y archivos específicos. Este software puede ser tan amplio como se necesite ya que puede incluir procesadores de texto, paquetes integrados, sistemas administrativos de contabilidad y áreas afines, sistemas especializados, correos electrónico, etc. El software adecuado en el sistema operativo de red elegido y con los protocolos necesarios permiten crear servidores para aquellos servicios que se necesiten.</a:t>
            </a:r>
          </a:p>
          <a:p>
            <a:endParaRPr lang="es-MX" dirty="0">
              <a:latin typeface="Century Gothic" pitchFamily="34" charset="0"/>
            </a:endParaRPr>
          </a:p>
        </p:txBody>
      </p:sp>
      <p:sp>
        <p:nvSpPr>
          <p:cNvPr id="4" name="3 Rectángulo"/>
          <p:cNvSpPr/>
          <p:nvPr/>
        </p:nvSpPr>
        <p:spPr>
          <a:xfrm>
            <a:off x="2627784" y="116632"/>
            <a:ext cx="3621505" cy="92333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s-ES" sz="5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Software.</a:t>
            </a:r>
            <a:endParaRPr lang="es-ES" sz="5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pic>
        <p:nvPicPr>
          <p:cNvPr id="409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4344724"/>
            <a:ext cx="3250704" cy="25132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195" name="Picture 3">
            <a:hlinkClick r:id="rId4" action="ppaction://hlinksldjump"/>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85656" y="5299737"/>
            <a:ext cx="1895475" cy="603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35029737"/>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xit" presetSubtype="0" fill="hold" grpId="0" nodeType="withEffect">
                                  <p:stCondLst>
                                    <p:cond delay="0"/>
                                  </p:stCondLst>
                                  <p:childTnLst>
                                    <p:animEffect transition="out" filter="fade">
                                      <p:cBhvr>
                                        <p:cTn id="6" dur="2000"/>
                                        <p:tgtEl>
                                          <p:spTgt spid="4"/>
                                        </p:tgtEl>
                                      </p:cBhvr>
                                    </p:animEffect>
                                    <p:anim calcmode="lin" valueType="num">
                                      <p:cBhvr>
                                        <p:cTn id="7" dur="2000"/>
                                        <p:tgtEl>
                                          <p:spTgt spid="4"/>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8" dur="2000"/>
                                        <p:tgtEl>
                                          <p:spTgt spid="4"/>
                                        </p:tgtEl>
                                        <p:attrNameLst>
                                          <p:attrName>ppt_h</p:attrName>
                                        </p:attrNameLst>
                                      </p:cBhvr>
                                      <p:tavLst>
                                        <p:tav tm="0">
                                          <p:val>
                                            <p:strVal val="ppt_h"/>
                                          </p:val>
                                        </p:tav>
                                        <p:tav tm="100000">
                                          <p:val>
                                            <p:strVal val="ppt_h"/>
                                          </p:val>
                                        </p:tav>
                                      </p:tavLst>
                                    </p:anim>
                                    <p:set>
                                      <p:cBhvr>
                                        <p:cTn id="9" dur="1" fill="hold">
                                          <p:stCondLst>
                                            <p:cond delay="1999"/>
                                          </p:stCondLst>
                                        </p:cTn>
                                        <p:tgtEl>
                                          <p:spTgt spid="4"/>
                                        </p:tgtEl>
                                        <p:attrNameLst>
                                          <p:attrName>style.visibility</p:attrName>
                                        </p:attrNameLst>
                                      </p:cBhvr>
                                      <p:to>
                                        <p:strVal val="hidden"/>
                                      </p:to>
                                    </p:set>
                                  </p:childTnLst>
                                </p:cTn>
                              </p:par>
                            </p:childTnLst>
                          </p:cTn>
                        </p:par>
                        <p:par>
                          <p:cTn id="10" fill="hold">
                            <p:stCondLst>
                              <p:cond delay="2000"/>
                            </p:stCondLst>
                            <p:childTnLst>
                              <p:par>
                                <p:cTn id="11" presetID="45" presetClass="exit" presetSubtype="0" fill="hold" grpId="0" nodeType="afterEffect">
                                  <p:stCondLst>
                                    <p:cond delay="0"/>
                                  </p:stCondLst>
                                  <p:childTnLst>
                                    <p:animEffect transition="out" filter="fade">
                                      <p:cBhvr>
                                        <p:cTn id="12" dur="2000"/>
                                        <p:tgtEl>
                                          <p:spTgt spid="3">
                                            <p:txEl>
                                              <p:pRg st="0" end="0"/>
                                            </p:txEl>
                                          </p:spTgt>
                                        </p:tgtEl>
                                      </p:cBhvr>
                                    </p:animEffect>
                                    <p:anim calcmode="lin" valueType="num">
                                      <p:cBhvr>
                                        <p:cTn id="13" dur="2000"/>
                                        <p:tgtEl>
                                          <p:spTgt spid="3">
                                            <p:txEl>
                                              <p:pRg st="0" end="0"/>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14" dur="2000"/>
                                        <p:tgtEl>
                                          <p:spTgt spid="3">
                                            <p:txEl>
                                              <p:pRg st="0" end="0"/>
                                            </p:txEl>
                                          </p:spTgt>
                                        </p:tgtEl>
                                        <p:attrNameLst>
                                          <p:attrName>ppt_h</p:attrName>
                                        </p:attrNameLst>
                                      </p:cBhvr>
                                      <p:tavLst>
                                        <p:tav tm="0">
                                          <p:val>
                                            <p:strVal val="ppt_h"/>
                                          </p:val>
                                        </p:tav>
                                        <p:tav tm="100000">
                                          <p:val>
                                            <p:strVal val="ppt_h"/>
                                          </p:val>
                                        </p:tav>
                                      </p:tavLst>
                                    </p:anim>
                                    <p:set>
                                      <p:cBhvr>
                                        <p:cTn id="15" dur="1" fill="hold">
                                          <p:stCondLst>
                                            <p:cond delay="1999"/>
                                          </p:stCondLst>
                                        </p:cTn>
                                        <p:tgtEl>
                                          <p:spTgt spid="3">
                                            <p:txEl>
                                              <p:pRg st="0" end="0"/>
                                            </p:txEl>
                                          </p:spTgt>
                                        </p:tgtEl>
                                        <p:attrNameLst>
                                          <p:attrName>style.visibility</p:attrName>
                                        </p:attrNameLst>
                                      </p:cBhvr>
                                      <p:to>
                                        <p:strVal val="hidden"/>
                                      </p:to>
                                    </p:set>
                                  </p:childTnLst>
                                </p:cTn>
                              </p:par>
                            </p:childTnLst>
                          </p:cTn>
                        </p:par>
                        <p:par>
                          <p:cTn id="16" fill="hold">
                            <p:stCondLst>
                              <p:cond delay="4000"/>
                            </p:stCondLst>
                            <p:childTnLst>
                              <p:par>
                                <p:cTn id="17" presetID="45" presetClass="exit" presetSubtype="0" fill="hold" grpId="0" nodeType="afterEffect">
                                  <p:stCondLst>
                                    <p:cond delay="0"/>
                                  </p:stCondLst>
                                  <p:childTnLst>
                                    <p:animEffect transition="out" filter="fade">
                                      <p:cBhvr>
                                        <p:cTn id="18" dur="2000"/>
                                        <p:tgtEl>
                                          <p:spTgt spid="3">
                                            <p:txEl>
                                              <p:pRg st="1" end="1"/>
                                            </p:txEl>
                                          </p:spTgt>
                                        </p:tgtEl>
                                      </p:cBhvr>
                                    </p:animEffect>
                                    <p:anim calcmode="lin" valueType="num">
                                      <p:cBhvr>
                                        <p:cTn id="19" dur="2000"/>
                                        <p:tgtEl>
                                          <p:spTgt spid="3">
                                            <p:txEl>
                                              <p:pRg st="1" end="1"/>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20" dur="2000"/>
                                        <p:tgtEl>
                                          <p:spTgt spid="3">
                                            <p:txEl>
                                              <p:pRg st="1" end="1"/>
                                            </p:txEl>
                                          </p:spTgt>
                                        </p:tgtEl>
                                        <p:attrNameLst>
                                          <p:attrName>ppt_h</p:attrName>
                                        </p:attrNameLst>
                                      </p:cBhvr>
                                      <p:tavLst>
                                        <p:tav tm="0">
                                          <p:val>
                                            <p:strVal val="ppt_h"/>
                                          </p:val>
                                        </p:tav>
                                        <p:tav tm="100000">
                                          <p:val>
                                            <p:strVal val="ppt_h"/>
                                          </p:val>
                                        </p:tav>
                                      </p:tavLst>
                                    </p:anim>
                                    <p:set>
                                      <p:cBhvr>
                                        <p:cTn id="21" dur="1" fill="hold">
                                          <p:stCondLst>
                                            <p:cond delay="1999"/>
                                          </p:stCondLst>
                                        </p:cTn>
                                        <p:tgtEl>
                                          <p:spTgt spid="3">
                                            <p:txEl>
                                              <p:pRg st="1" end="1"/>
                                            </p:txEl>
                                          </p:spTgt>
                                        </p:tgtEl>
                                        <p:attrNameLst>
                                          <p:attrName>style.visibility</p:attrName>
                                        </p:attrNameLst>
                                      </p:cBhvr>
                                      <p:to>
                                        <p:strVal val="hidden"/>
                                      </p:to>
                                    </p:set>
                                  </p:childTnLst>
                                </p:cTn>
                              </p:par>
                            </p:childTnLst>
                          </p:cTn>
                        </p:par>
                        <p:par>
                          <p:cTn id="22" fill="hold">
                            <p:stCondLst>
                              <p:cond delay="6000"/>
                            </p:stCondLst>
                            <p:childTnLst>
                              <p:par>
                                <p:cTn id="23" presetID="45" presetClass="exit" presetSubtype="0" fill="hold" nodeType="afterEffect">
                                  <p:stCondLst>
                                    <p:cond delay="0"/>
                                  </p:stCondLst>
                                  <p:childTnLst>
                                    <p:animEffect transition="out" filter="fade">
                                      <p:cBhvr>
                                        <p:cTn id="24" dur="2000"/>
                                        <p:tgtEl>
                                          <p:spTgt spid="4098"/>
                                        </p:tgtEl>
                                      </p:cBhvr>
                                    </p:animEffect>
                                    <p:anim calcmode="lin" valueType="num">
                                      <p:cBhvr>
                                        <p:cTn id="25" dur="2000"/>
                                        <p:tgtEl>
                                          <p:spTgt spid="4098"/>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26" dur="2000"/>
                                        <p:tgtEl>
                                          <p:spTgt spid="4098"/>
                                        </p:tgtEl>
                                        <p:attrNameLst>
                                          <p:attrName>ppt_h</p:attrName>
                                        </p:attrNameLst>
                                      </p:cBhvr>
                                      <p:tavLst>
                                        <p:tav tm="0">
                                          <p:val>
                                            <p:strVal val="ppt_h"/>
                                          </p:val>
                                        </p:tav>
                                        <p:tav tm="100000">
                                          <p:val>
                                            <p:strVal val="ppt_h"/>
                                          </p:val>
                                        </p:tav>
                                      </p:tavLst>
                                    </p:anim>
                                    <p:set>
                                      <p:cBhvr>
                                        <p:cTn id="27" dur="1" fill="hold">
                                          <p:stCondLst>
                                            <p:cond delay="1999"/>
                                          </p:stCondLst>
                                        </p:cTn>
                                        <p:tgtEl>
                                          <p:spTgt spid="409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827584" y="1268760"/>
            <a:ext cx="7520940" cy="5589240"/>
          </a:xfrm>
        </p:spPr>
        <p:txBody>
          <a:bodyPr/>
          <a:lstStyle/>
          <a:p>
            <a:r>
              <a:rPr lang="es-MX" dirty="0" smtClean="0">
                <a:latin typeface="Century Gothic" pitchFamily="34" charset="0"/>
              </a:rPr>
              <a:t>Para </a:t>
            </a:r>
            <a:r>
              <a:rPr lang="es-MX" dirty="0">
                <a:latin typeface="Century Gothic" pitchFamily="34" charset="0"/>
              </a:rPr>
              <a:t>lograr el enlace entre las computadoras y los medios de transmisión (cables de red o medios físicos para redes alámbricas e infrarrojos o radiofrecuencias para redes inalámbricas), es necesaria la intervención de una </a:t>
            </a:r>
            <a:r>
              <a:rPr lang="es-MX" dirty="0">
                <a:latin typeface="Century Gothic" pitchFamily="34" charset="0"/>
                <a:hlinkClick r:id="rId2" tooltip="Tarjeta de red"/>
              </a:rPr>
              <a:t>tarjeta de red</a:t>
            </a:r>
            <a:r>
              <a:rPr lang="es-MX" dirty="0">
                <a:latin typeface="Century Gothic" pitchFamily="34" charset="0"/>
              </a:rPr>
              <a:t>, o NIC (</a:t>
            </a:r>
            <a:r>
              <a:rPr lang="es-MX" i="1" dirty="0">
                <a:latin typeface="Century Gothic" pitchFamily="34" charset="0"/>
              </a:rPr>
              <a:t>Network </a:t>
            </a:r>
            <a:r>
              <a:rPr lang="es-MX" i="1" dirty="0" err="1">
                <a:latin typeface="Century Gothic" pitchFamily="34" charset="0"/>
              </a:rPr>
              <a:t>Card</a:t>
            </a:r>
            <a:r>
              <a:rPr lang="es-MX" i="1" dirty="0">
                <a:latin typeface="Century Gothic" pitchFamily="34" charset="0"/>
              </a:rPr>
              <a:t> Interface</a:t>
            </a:r>
            <a:r>
              <a:rPr lang="es-MX" dirty="0">
                <a:latin typeface="Century Gothic" pitchFamily="34" charset="0"/>
              </a:rPr>
              <a:t>), con la cual se puedan enviar y recibir paquetes de datos desde y hacia otras computadoras, empleando un protocolo para su comunicación y convirtiendo a esos datos a un formato que pueda ser transmitido por el medio</a:t>
            </a:r>
          </a:p>
          <a:p>
            <a:r>
              <a:rPr lang="es-MX" dirty="0">
                <a:latin typeface="Century Gothic" pitchFamily="34" charset="0"/>
              </a:rPr>
              <a:t>El trabajo del adaptador de red es el de convertir las señales eléctricas que viajan por el cable (</a:t>
            </a:r>
            <a:r>
              <a:rPr lang="es-MX" dirty="0" err="1">
                <a:latin typeface="Century Gothic" pitchFamily="34" charset="0"/>
              </a:rPr>
              <a:t>ej</a:t>
            </a:r>
            <a:r>
              <a:rPr lang="es-MX" dirty="0">
                <a:latin typeface="Century Gothic" pitchFamily="34" charset="0"/>
              </a:rPr>
              <a:t>: red Ethernet) o las ondas de radio (</a:t>
            </a:r>
            <a:r>
              <a:rPr lang="es-MX" dirty="0" err="1">
                <a:latin typeface="Century Gothic" pitchFamily="34" charset="0"/>
              </a:rPr>
              <a:t>ej</a:t>
            </a:r>
            <a:r>
              <a:rPr lang="es-MX" dirty="0">
                <a:latin typeface="Century Gothic" pitchFamily="34" charset="0"/>
              </a:rPr>
              <a:t>: red </a:t>
            </a:r>
            <a:r>
              <a:rPr lang="es-MX" dirty="0" err="1">
                <a:latin typeface="Century Gothic" pitchFamily="34" charset="0"/>
              </a:rPr>
              <a:t>Wi</a:t>
            </a:r>
            <a:r>
              <a:rPr lang="es-MX" dirty="0">
                <a:latin typeface="Century Gothic" pitchFamily="34" charset="0"/>
              </a:rPr>
              <a:t>-Fi) en una señal que pueda interpretar el ordenador.</a:t>
            </a:r>
          </a:p>
          <a:p>
            <a:endParaRPr lang="es-MX" dirty="0">
              <a:latin typeface="Century Gothic" pitchFamily="34" charset="0"/>
            </a:endParaRPr>
          </a:p>
        </p:txBody>
      </p:sp>
      <p:sp>
        <p:nvSpPr>
          <p:cNvPr id="5" name="4 Rectángulo"/>
          <p:cNvSpPr/>
          <p:nvPr/>
        </p:nvSpPr>
        <p:spPr>
          <a:xfrm>
            <a:off x="2559402" y="188640"/>
            <a:ext cx="3772829" cy="92333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s-ES" sz="5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Hardware.</a:t>
            </a:r>
            <a:endParaRPr lang="es-ES" sz="5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pic>
        <p:nvPicPr>
          <p:cNvPr id="9218" name="Picture 2">
            <a:hlinkClick r:id="rId3" action="ppaction://hlinksldjump"/>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24128" y="5445224"/>
            <a:ext cx="1895475" cy="603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9730666"/>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xit" presetSubtype="0" fill="hold" grpId="0" nodeType="withEffect">
                                  <p:stCondLst>
                                    <p:cond delay="0"/>
                                  </p:stCondLst>
                                  <p:childTnLst>
                                    <p:animEffect transition="out" filter="fade">
                                      <p:cBhvr>
                                        <p:cTn id="6" dur="2000"/>
                                        <p:tgtEl>
                                          <p:spTgt spid="5"/>
                                        </p:tgtEl>
                                      </p:cBhvr>
                                    </p:animEffect>
                                    <p:anim calcmode="lin" valueType="num">
                                      <p:cBhvr>
                                        <p:cTn id="7" dur="2000"/>
                                        <p:tgtEl>
                                          <p:spTgt spid="5"/>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8" dur="2000"/>
                                        <p:tgtEl>
                                          <p:spTgt spid="5"/>
                                        </p:tgtEl>
                                        <p:attrNameLst>
                                          <p:attrName>ppt_h</p:attrName>
                                        </p:attrNameLst>
                                      </p:cBhvr>
                                      <p:tavLst>
                                        <p:tav tm="0">
                                          <p:val>
                                            <p:strVal val="ppt_h"/>
                                          </p:val>
                                        </p:tav>
                                        <p:tav tm="100000">
                                          <p:val>
                                            <p:strVal val="ppt_h"/>
                                          </p:val>
                                        </p:tav>
                                      </p:tavLst>
                                    </p:anim>
                                    <p:set>
                                      <p:cBhvr>
                                        <p:cTn id="9" dur="1" fill="hold">
                                          <p:stCondLst>
                                            <p:cond delay="1999"/>
                                          </p:stCondLst>
                                        </p:cTn>
                                        <p:tgtEl>
                                          <p:spTgt spid="5"/>
                                        </p:tgtEl>
                                        <p:attrNameLst>
                                          <p:attrName>style.visibility</p:attrName>
                                        </p:attrNameLst>
                                      </p:cBhvr>
                                      <p:to>
                                        <p:strVal val="hidden"/>
                                      </p:to>
                                    </p:set>
                                  </p:childTnLst>
                                </p:cTn>
                              </p:par>
                            </p:childTnLst>
                          </p:cTn>
                        </p:par>
                        <p:par>
                          <p:cTn id="10" fill="hold">
                            <p:stCondLst>
                              <p:cond delay="2000"/>
                            </p:stCondLst>
                            <p:childTnLst>
                              <p:par>
                                <p:cTn id="11" presetID="45" presetClass="exit" presetSubtype="0" fill="hold" grpId="0" nodeType="afterEffect">
                                  <p:stCondLst>
                                    <p:cond delay="0"/>
                                  </p:stCondLst>
                                  <p:childTnLst>
                                    <p:animEffect transition="out" filter="fade">
                                      <p:cBhvr>
                                        <p:cTn id="12" dur="2000"/>
                                        <p:tgtEl>
                                          <p:spTgt spid="3">
                                            <p:txEl>
                                              <p:pRg st="0" end="0"/>
                                            </p:txEl>
                                          </p:spTgt>
                                        </p:tgtEl>
                                      </p:cBhvr>
                                    </p:animEffect>
                                    <p:anim calcmode="lin" valueType="num">
                                      <p:cBhvr>
                                        <p:cTn id="13" dur="2000"/>
                                        <p:tgtEl>
                                          <p:spTgt spid="3">
                                            <p:txEl>
                                              <p:pRg st="0" end="0"/>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14" dur="2000"/>
                                        <p:tgtEl>
                                          <p:spTgt spid="3">
                                            <p:txEl>
                                              <p:pRg st="0" end="0"/>
                                            </p:txEl>
                                          </p:spTgt>
                                        </p:tgtEl>
                                        <p:attrNameLst>
                                          <p:attrName>ppt_h</p:attrName>
                                        </p:attrNameLst>
                                      </p:cBhvr>
                                      <p:tavLst>
                                        <p:tav tm="0">
                                          <p:val>
                                            <p:strVal val="ppt_h"/>
                                          </p:val>
                                        </p:tav>
                                        <p:tav tm="100000">
                                          <p:val>
                                            <p:strVal val="ppt_h"/>
                                          </p:val>
                                        </p:tav>
                                      </p:tavLst>
                                    </p:anim>
                                    <p:set>
                                      <p:cBhvr>
                                        <p:cTn id="15" dur="1" fill="hold">
                                          <p:stCondLst>
                                            <p:cond delay="1999"/>
                                          </p:stCondLst>
                                        </p:cTn>
                                        <p:tgtEl>
                                          <p:spTgt spid="3">
                                            <p:txEl>
                                              <p:pRg st="0" end="0"/>
                                            </p:txEl>
                                          </p:spTgt>
                                        </p:tgtEl>
                                        <p:attrNameLst>
                                          <p:attrName>style.visibility</p:attrName>
                                        </p:attrNameLst>
                                      </p:cBhvr>
                                      <p:to>
                                        <p:strVal val="hidden"/>
                                      </p:to>
                                    </p:set>
                                  </p:childTnLst>
                                </p:cTn>
                              </p:par>
                            </p:childTnLst>
                          </p:cTn>
                        </p:par>
                        <p:par>
                          <p:cTn id="16" fill="hold">
                            <p:stCondLst>
                              <p:cond delay="4000"/>
                            </p:stCondLst>
                            <p:childTnLst>
                              <p:par>
                                <p:cTn id="17" presetID="45" presetClass="exit" presetSubtype="0" fill="hold" grpId="0" nodeType="afterEffect">
                                  <p:stCondLst>
                                    <p:cond delay="0"/>
                                  </p:stCondLst>
                                  <p:childTnLst>
                                    <p:animEffect transition="out" filter="fade">
                                      <p:cBhvr>
                                        <p:cTn id="18" dur="2000"/>
                                        <p:tgtEl>
                                          <p:spTgt spid="3">
                                            <p:txEl>
                                              <p:pRg st="1" end="1"/>
                                            </p:txEl>
                                          </p:spTgt>
                                        </p:tgtEl>
                                      </p:cBhvr>
                                    </p:animEffect>
                                    <p:anim calcmode="lin" valueType="num">
                                      <p:cBhvr>
                                        <p:cTn id="19" dur="2000"/>
                                        <p:tgtEl>
                                          <p:spTgt spid="3">
                                            <p:txEl>
                                              <p:pRg st="1" end="1"/>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20" dur="2000"/>
                                        <p:tgtEl>
                                          <p:spTgt spid="3">
                                            <p:txEl>
                                              <p:pRg st="1" end="1"/>
                                            </p:txEl>
                                          </p:spTgt>
                                        </p:tgtEl>
                                        <p:attrNameLst>
                                          <p:attrName>ppt_h</p:attrName>
                                        </p:attrNameLst>
                                      </p:cBhvr>
                                      <p:tavLst>
                                        <p:tav tm="0">
                                          <p:val>
                                            <p:strVal val="ppt_h"/>
                                          </p:val>
                                        </p:tav>
                                        <p:tav tm="100000">
                                          <p:val>
                                            <p:strVal val="ppt_h"/>
                                          </p:val>
                                        </p:tav>
                                      </p:tavLst>
                                    </p:anim>
                                    <p:set>
                                      <p:cBhvr>
                                        <p:cTn id="21" dur="1" fill="hold">
                                          <p:stCondLst>
                                            <p:cond delay="1999"/>
                                          </p:stCondLst>
                                        </p:cTn>
                                        <p:tgtEl>
                                          <p:spTgt spid="3">
                                            <p:txEl>
                                              <p:pRg st="1" end="1"/>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051720" y="332656"/>
            <a:ext cx="5000810" cy="4968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42" name="Picture 2">
            <a:hlinkClick r:id="rId3" action="ppaction://hlinksldjump"/>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44208" y="5445224"/>
            <a:ext cx="1895475" cy="603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71499855"/>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xit" presetSubtype="0" fill="hold" nodeType="afterEffect">
                                  <p:stCondLst>
                                    <p:cond delay="0"/>
                                  </p:stCondLst>
                                  <p:childTnLst>
                                    <p:animEffect transition="out" filter="fade">
                                      <p:cBhvr>
                                        <p:cTn id="6" dur="2000"/>
                                        <p:tgtEl>
                                          <p:spTgt spid="5122"/>
                                        </p:tgtEl>
                                      </p:cBhvr>
                                    </p:animEffect>
                                    <p:anim calcmode="lin" valueType="num">
                                      <p:cBhvr>
                                        <p:cTn id="7" dur="2000"/>
                                        <p:tgtEl>
                                          <p:spTgt spid="5122"/>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8" dur="2000"/>
                                        <p:tgtEl>
                                          <p:spTgt spid="5122"/>
                                        </p:tgtEl>
                                        <p:attrNameLst>
                                          <p:attrName>ppt_h</p:attrName>
                                        </p:attrNameLst>
                                      </p:cBhvr>
                                      <p:tavLst>
                                        <p:tav tm="0">
                                          <p:val>
                                            <p:strVal val="ppt_h"/>
                                          </p:val>
                                        </p:tav>
                                        <p:tav tm="100000">
                                          <p:val>
                                            <p:strVal val="ppt_h"/>
                                          </p:val>
                                        </p:tav>
                                      </p:tavLst>
                                    </p:anim>
                                    <p:set>
                                      <p:cBhvr>
                                        <p:cTn id="9" dur="1" fill="hold">
                                          <p:stCondLst>
                                            <p:cond delay="1999"/>
                                          </p:stCondLst>
                                        </p:cTn>
                                        <p:tgtEl>
                                          <p:spTgt spid="512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53" name="Picture 9"/>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23528" y="116632"/>
            <a:ext cx="3744416" cy="49532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55" name="Picture 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27984" y="116632"/>
            <a:ext cx="4365625" cy="5402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Picture 2">
            <a:hlinkClick r:id="rId4" action="ppaction://hlinksldjump"/>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51920" y="5518895"/>
            <a:ext cx="1895475" cy="603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89179347"/>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xit" presetSubtype="0" fill="hold" nodeType="afterEffect">
                                  <p:stCondLst>
                                    <p:cond delay="0"/>
                                  </p:stCondLst>
                                  <p:childTnLst>
                                    <p:animEffect transition="out" filter="fade">
                                      <p:cBhvr>
                                        <p:cTn id="6" dur="2000"/>
                                        <p:tgtEl>
                                          <p:spTgt spid="6153"/>
                                        </p:tgtEl>
                                      </p:cBhvr>
                                    </p:animEffect>
                                    <p:anim calcmode="lin" valueType="num">
                                      <p:cBhvr>
                                        <p:cTn id="7" dur="2000"/>
                                        <p:tgtEl>
                                          <p:spTgt spid="6153"/>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8" dur="2000"/>
                                        <p:tgtEl>
                                          <p:spTgt spid="6153"/>
                                        </p:tgtEl>
                                        <p:attrNameLst>
                                          <p:attrName>ppt_h</p:attrName>
                                        </p:attrNameLst>
                                      </p:cBhvr>
                                      <p:tavLst>
                                        <p:tav tm="0">
                                          <p:val>
                                            <p:strVal val="ppt_h"/>
                                          </p:val>
                                        </p:tav>
                                        <p:tav tm="100000">
                                          <p:val>
                                            <p:strVal val="ppt_h"/>
                                          </p:val>
                                        </p:tav>
                                      </p:tavLst>
                                    </p:anim>
                                    <p:set>
                                      <p:cBhvr>
                                        <p:cTn id="9" dur="1" fill="hold">
                                          <p:stCondLst>
                                            <p:cond delay="1999"/>
                                          </p:stCondLst>
                                        </p:cTn>
                                        <p:tgtEl>
                                          <p:spTgt spid="6153"/>
                                        </p:tgtEl>
                                        <p:attrNameLst>
                                          <p:attrName>style.visibility</p:attrName>
                                        </p:attrNameLst>
                                      </p:cBhvr>
                                      <p:to>
                                        <p:strVal val="hidden"/>
                                      </p:to>
                                    </p:set>
                                  </p:childTnLst>
                                </p:cTn>
                              </p:par>
                            </p:childTnLst>
                          </p:cTn>
                        </p:par>
                        <p:par>
                          <p:cTn id="10" fill="hold">
                            <p:stCondLst>
                              <p:cond delay="2000"/>
                            </p:stCondLst>
                            <p:childTnLst>
                              <p:par>
                                <p:cTn id="11" presetID="45" presetClass="exit" presetSubtype="0" fill="hold" nodeType="afterEffect">
                                  <p:stCondLst>
                                    <p:cond delay="0"/>
                                  </p:stCondLst>
                                  <p:childTnLst>
                                    <p:animEffect transition="out" filter="fade">
                                      <p:cBhvr>
                                        <p:cTn id="12" dur="2000"/>
                                        <p:tgtEl>
                                          <p:spTgt spid="6155"/>
                                        </p:tgtEl>
                                      </p:cBhvr>
                                    </p:animEffect>
                                    <p:anim calcmode="lin" valueType="num">
                                      <p:cBhvr>
                                        <p:cTn id="13" dur="2000"/>
                                        <p:tgtEl>
                                          <p:spTgt spid="6155"/>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14" dur="2000"/>
                                        <p:tgtEl>
                                          <p:spTgt spid="6155"/>
                                        </p:tgtEl>
                                        <p:attrNameLst>
                                          <p:attrName>ppt_h</p:attrName>
                                        </p:attrNameLst>
                                      </p:cBhvr>
                                      <p:tavLst>
                                        <p:tav tm="0">
                                          <p:val>
                                            <p:strVal val="ppt_h"/>
                                          </p:val>
                                        </p:tav>
                                        <p:tav tm="100000">
                                          <p:val>
                                            <p:strVal val="ppt_h"/>
                                          </p:val>
                                        </p:tav>
                                      </p:tavLst>
                                    </p:anim>
                                    <p:set>
                                      <p:cBhvr>
                                        <p:cTn id="15" dur="1" fill="hold">
                                          <p:stCondLst>
                                            <p:cond delay="1999"/>
                                          </p:stCondLst>
                                        </p:cTn>
                                        <p:tgtEl>
                                          <p:spTgt spid="615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Picture 6"/>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475656" y="116632"/>
            <a:ext cx="3925993" cy="55446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290" name="Picture 2">
            <a:hlinkClick r:id="rId3" action="ppaction://hlinksldjump"/>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76256" y="3284984"/>
            <a:ext cx="1895475" cy="603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56135750"/>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xit" presetSubtype="0" fill="hold" nodeType="afterEffect">
                                  <p:stCondLst>
                                    <p:cond delay="0"/>
                                  </p:stCondLst>
                                  <p:childTnLst>
                                    <p:animEffect transition="out" filter="fade">
                                      <p:cBhvr>
                                        <p:cTn id="6" dur="2000"/>
                                        <p:tgtEl>
                                          <p:spTgt spid="7174"/>
                                        </p:tgtEl>
                                      </p:cBhvr>
                                    </p:animEffect>
                                    <p:anim calcmode="lin" valueType="num">
                                      <p:cBhvr>
                                        <p:cTn id="7" dur="2000"/>
                                        <p:tgtEl>
                                          <p:spTgt spid="7174"/>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8" dur="2000"/>
                                        <p:tgtEl>
                                          <p:spTgt spid="7174"/>
                                        </p:tgtEl>
                                        <p:attrNameLst>
                                          <p:attrName>ppt_h</p:attrName>
                                        </p:attrNameLst>
                                      </p:cBhvr>
                                      <p:tavLst>
                                        <p:tav tm="0">
                                          <p:val>
                                            <p:strVal val="ppt_h"/>
                                          </p:val>
                                        </p:tav>
                                        <p:tav tm="100000">
                                          <p:val>
                                            <p:strVal val="ppt_h"/>
                                          </p:val>
                                        </p:tav>
                                      </p:tavLst>
                                    </p:anim>
                                    <p:set>
                                      <p:cBhvr>
                                        <p:cTn id="9" dur="1" fill="hold">
                                          <p:stCondLst>
                                            <p:cond delay="1999"/>
                                          </p:stCondLst>
                                        </p:cTn>
                                        <p:tgtEl>
                                          <p:spTgt spid="717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5"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835695" y="260648"/>
            <a:ext cx="5436260" cy="4608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314" name="Picture 2">
            <a:hlinkClick r:id="rId3" action="ppaction://hlinksldjump"/>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72200" y="5733256"/>
            <a:ext cx="1895475" cy="603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8718816"/>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xit" presetSubtype="0" fill="hold" nodeType="afterEffect">
                                  <p:stCondLst>
                                    <p:cond delay="0"/>
                                  </p:stCondLst>
                                  <p:childTnLst>
                                    <p:animEffect transition="out" filter="fade">
                                      <p:cBhvr>
                                        <p:cTn id="6" dur="2000"/>
                                        <p:tgtEl>
                                          <p:spTgt spid="8195"/>
                                        </p:tgtEl>
                                      </p:cBhvr>
                                    </p:animEffect>
                                    <p:anim calcmode="lin" valueType="num">
                                      <p:cBhvr>
                                        <p:cTn id="7" dur="2000"/>
                                        <p:tgtEl>
                                          <p:spTgt spid="8195"/>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8" dur="2000"/>
                                        <p:tgtEl>
                                          <p:spTgt spid="8195"/>
                                        </p:tgtEl>
                                        <p:attrNameLst>
                                          <p:attrName>ppt_h</p:attrName>
                                        </p:attrNameLst>
                                      </p:cBhvr>
                                      <p:tavLst>
                                        <p:tav tm="0">
                                          <p:val>
                                            <p:strVal val="ppt_h"/>
                                          </p:val>
                                        </p:tav>
                                        <p:tav tm="100000">
                                          <p:val>
                                            <p:strVal val="ppt_h"/>
                                          </p:val>
                                        </p:tav>
                                      </p:tavLst>
                                    </p:anim>
                                    <p:set>
                                      <p:cBhvr>
                                        <p:cTn id="9" dur="1" fill="hold">
                                          <p:stCondLst>
                                            <p:cond delay="1999"/>
                                          </p:stCondLst>
                                        </p:cTn>
                                        <p:tgtEl>
                                          <p:spTgt spid="819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915816" y="116632"/>
            <a:ext cx="2810385" cy="923330"/>
          </a:xfrm>
          <a:prstGeom prst="rect">
            <a:avLst/>
          </a:prstGeom>
          <a:noFill/>
        </p:spPr>
        <p:txBody>
          <a:bodyPr wrap="non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es-ES" sz="5400" b="1" dirty="0" smtClean="0">
                <a:ln/>
                <a:solidFill>
                  <a:schemeClr val="accent3"/>
                </a:solidFill>
              </a:rPr>
              <a:t>Índice…..</a:t>
            </a:r>
            <a:endParaRPr lang="es-ES" sz="5400" b="1" cap="none" spc="0" dirty="0">
              <a:ln>
                <a:solidFill>
                  <a:schemeClr val="tx1"/>
                </a:solidFill>
              </a:ln>
              <a:effectLst/>
            </a:endParaRPr>
          </a:p>
        </p:txBody>
      </p:sp>
      <p:sp>
        <p:nvSpPr>
          <p:cNvPr id="6" name="5 Rectángulo">
            <a:hlinkClick r:id="rId2" action="ppaction://hlinksldjump"/>
          </p:cNvPr>
          <p:cNvSpPr/>
          <p:nvPr/>
        </p:nvSpPr>
        <p:spPr>
          <a:xfrm>
            <a:off x="70457" y="1039962"/>
            <a:ext cx="3545914" cy="954107"/>
          </a:xfrm>
          <a:prstGeom prst="rect">
            <a:avLst/>
          </a:prstGeom>
          <a:noFill/>
          <a:ln>
            <a:solidFill>
              <a:schemeClr val="bg1"/>
            </a:solidFill>
          </a:ln>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571500" indent="-571500" algn="ctr">
              <a:buFont typeface="Arial" pitchFamily="34" charset="0"/>
              <a:buChar char="•"/>
            </a:pPr>
            <a:r>
              <a:rPr lang="es-ES" sz="2800" b="1" cap="none" spc="0" dirty="0" smtClean="0">
                <a:ln w="11430">
                  <a:solidFill>
                    <a:schemeClr val="tx1"/>
                  </a:solidFill>
                </a:ln>
                <a:effectLst>
                  <a:outerShdw blurRad="50800" dist="39000" dir="5460000" algn="tl">
                    <a:srgbClr val="000000">
                      <a:alpha val="38000"/>
                    </a:srgbClr>
                  </a:outerShdw>
                </a:effectLst>
                <a:hlinkClick r:id="rId2" action="ppaction://hlinksldjump"/>
              </a:rPr>
              <a:t>¿Qué es </a:t>
            </a:r>
            <a:r>
              <a:rPr lang="es-ES" sz="2800" b="1" cap="none" spc="0" dirty="0" smtClean="0">
                <a:ln w="11430">
                  <a:solidFill>
                    <a:schemeClr val="tx1"/>
                  </a:solidFill>
                </a:ln>
                <a:hlinkClick r:id="rId2" action="ppaction://hlinksldjump"/>
              </a:rPr>
              <a:t>una</a:t>
            </a:r>
            <a:r>
              <a:rPr lang="es-ES" sz="2800" b="1" cap="none" spc="0" dirty="0" smtClean="0">
                <a:ln w="11430">
                  <a:solidFill>
                    <a:schemeClr val="tx1"/>
                  </a:solidFill>
                </a:ln>
                <a:effectLst>
                  <a:outerShdw blurRad="50800" dist="39000" dir="5460000" algn="tl">
                    <a:srgbClr val="000000">
                      <a:alpha val="38000"/>
                    </a:srgbClr>
                  </a:outerShdw>
                </a:effectLst>
                <a:hlinkClick r:id="rId2" action="ppaction://hlinksldjump"/>
              </a:rPr>
              <a:t> red informática</a:t>
            </a:r>
            <a:r>
              <a:rPr lang="es-ES" sz="2800" b="1" dirty="0" smtClean="0">
                <a:ln w="11430">
                  <a:solidFill>
                    <a:schemeClr val="tx1"/>
                  </a:solidFill>
                </a:ln>
                <a:effectLst>
                  <a:outerShdw blurRad="50800" dist="39000" dir="5460000" algn="tl">
                    <a:srgbClr val="000000">
                      <a:alpha val="38000"/>
                    </a:srgbClr>
                  </a:outerShdw>
                </a:effectLst>
                <a:hlinkClick r:id="rId2" action="ppaction://hlinksldjump"/>
              </a:rPr>
              <a:t>?</a:t>
            </a:r>
            <a:endParaRPr lang="es-ES" sz="2800" b="1" cap="none" spc="0" dirty="0">
              <a:ln w="11430">
                <a:solidFill>
                  <a:schemeClr val="tx1"/>
                </a:solidFill>
              </a:ln>
              <a:effectLst>
                <a:outerShdw blurRad="50800" dist="39000" dir="5460000" algn="tl">
                  <a:srgbClr val="000000">
                    <a:alpha val="38000"/>
                  </a:srgbClr>
                </a:outerShdw>
              </a:effectLst>
            </a:endParaRPr>
          </a:p>
        </p:txBody>
      </p:sp>
      <p:sp>
        <p:nvSpPr>
          <p:cNvPr id="7" name="6 Rectángulo"/>
          <p:cNvSpPr/>
          <p:nvPr/>
        </p:nvSpPr>
        <p:spPr>
          <a:xfrm>
            <a:off x="6375251" y="1060479"/>
            <a:ext cx="2517228" cy="646331"/>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571500" indent="-571500" algn="ctr">
              <a:buFont typeface="Arial" pitchFamily="34" charset="0"/>
              <a:buChar char="•"/>
            </a:pPr>
            <a:r>
              <a:rPr lang="es-ES" sz="2400" b="1" cap="none" spc="0" dirty="0" smtClean="0">
                <a:ln w="11430"/>
                <a:effectLst>
                  <a:outerShdw blurRad="50800" dist="39000" dir="5460000" algn="tl">
                    <a:srgbClr val="000000">
                      <a:alpha val="38000"/>
                    </a:srgbClr>
                  </a:outerShdw>
                </a:effectLst>
              </a:rPr>
              <a:t>Clasificación</a:t>
            </a:r>
            <a:r>
              <a:rPr lang="es-ES" sz="3600" b="1" dirty="0" smtClean="0">
                <a:ln w="11430"/>
                <a:effectLst>
                  <a:outerShdw blurRad="50800" dist="39000" dir="5460000" algn="tl">
                    <a:srgbClr val="000000">
                      <a:alpha val="38000"/>
                    </a:srgbClr>
                  </a:outerShdw>
                </a:effectLst>
              </a:rPr>
              <a:t>.</a:t>
            </a:r>
            <a:endParaRPr lang="es-ES" sz="3600" b="1" cap="none" spc="0" dirty="0" smtClean="0">
              <a:ln w="11430"/>
              <a:effectLst>
                <a:outerShdw blurRad="50800" dist="39000" dir="5460000" algn="tl">
                  <a:srgbClr val="000000">
                    <a:alpha val="38000"/>
                  </a:srgbClr>
                </a:outerShdw>
              </a:effectLst>
            </a:endParaRPr>
          </a:p>
        </p:txBody>
      </p:sp>
      <p:sp>
        <p:nvSpPr>
          <p:cNvPr id="8" name="7 Rectángulo">
            <a:hlinkClick r:id="rId3" action="ppaction://hlinksldjump"/>
          </p:cNvPr>
          <p:cNvSpPr/>
          <p:nvPr/>
        </p:nvSpPr>
        <p:spPr>
          <a:xfrm>
            <a:off x="6227691" y="381753"/>
            <a:ext cx="2107820" cy="646331"/>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571500" indent="-571500" algn="ctr">
              <a:buFont typeface="Arial" pitchFamily="34" charset="0"/>
              <a:buChar char="•"/>
            </a:pPr>
            <a:r>
              <a:rPr lang="es-ES" sz="2400" b="1" dirty="0" smtClean="0">
                <a:ln w="11430"/>
                <a:effectLst>
                  <a:outerShdw blurRad="50800" dist="39000" dir="5460000" algn="tl">
                    <a:srgbClr val="000000">
                      <a:alpha val="38000"/>
                    </a:srgbClr>
                  </a:outerShdw>
                </a:effectLst>
              </a:rPr>
              <a:t>Topología</a:t>
            </a:r>
            <a:r>
              <a:rPr lang="es-ES" sz="3600" b="1" dirty="0" smtClean="0">
                <a:ln w="11430"/>
                <a:effectLst>
                  <a:outerShdw blurRad="50800" dist="39000" dir="5460000" algn="tl">
                    <a:srgbClr val="000000">
                      <a:alpha val="38000"/>
                    </a:srgbClr>
                  </a:outerShdw>
                </a:effectLst>
              </a:rPr>
              <a:t>.</a:t>
            </a:r>
            <a:endParaRPr lang="es-ES" sz="3600" b="1" cap="none" spc="0" dirty="0">
              <a:ln w="11430"/>
              <a:effectLst>
                <a:outerShdw blurRad="50800" dist="39000" dir="5460000" algn="tl">
                  <a:srgbClr val="000000">
                    <a:alpha val="38000"/>
                  </a:srgbClr>
                </a:outerShdw>
              </a:effectLst>
            </a:endParaRPr>
          </a:p>
        </p:txBody>
      </p:sp>
      <p:sp>
        <p:nvSpPr>
          <p:cNvPr id="9" name="8 Rectángulo">
            <a:hlinkClick r:id="rId4" action="ppaction://hlinksldjump"/>
          </p:cNvPr>
          <p:cNvSpPr/>
          <p:nvPr/>
        </p:nvSpPr>
        <p:spPr>
          <a:xfrm>
            <a:off x="6227691" y="1932996"/>
            <a:ext cx="2087559" cy="646331"/>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571500" indent="-571500" algn="ctr">
              <a:buFont typeface="Arial" pitchFamily="34" charset="0"/>
              <a:buChar char="•"/>
            </a:pPr>
            <a:r>
              <a:rPr lang="es-ES" sz="2400" b="1" dirty="0" smtClean="0">
                <a:ln w="11430"/>
                <a:effectLst>
                  <a:outerShdw blurRad="50800" dist="39000" dir="5460000" algn="tl">
                    <a:srgbClr val="000000">
                      <a:alpha val="38000"/>
                    </a:srgbClr>
                  </a:outerShdw>
                </a:effectLst>
              </a:rPr>
              <a:t>Protocolo</a:t>
            </a:r>
            <a:r>
              <a:rPr lang="es-ES" sz="3600" b="1" dirty="0" smtClean="0">
                <a:ln w="11430"/>
                <a:effectLst>
                  <a:outerShdw blurRad="50800" dist="39000" dir="5460000" algn="tl">
                    <a:srgbClr val="000000">
                      <a:alpha val="38000"/>
                    </a:srgbClr>
                  </a:outerShdw>
                </a:effectLst>
              </a:rPr>
              <a:t>.</a:t>
            </a:r>
            <a:endParaRPr lang="es-ES" sz="3600" b="1" cap="none" spc="0" dirty="0">
              <a:ln w="11430"/>
              <a:effectLst>
                <a:outerShdw blurRad="50800" dist="39000" dir="5460000" algn="tl">
                  <a:srgbClr val="000000">
                    <a:alpha val="38000"/>
                  </a:srgbClr>
                </a:outerShdw>
              </a:effectLst>
            </a:endParaRPr>
          </a:p>
        </p:txBody>
      </p:sp>
      <p:sp>
        <p:nvSpPr>
          <p:cNvPr id="10" name="9 Rectángulo">
            <a:hlinkClick r:id="rId5" action="ppaction://hlinksldjump"/>
          </p:cNvPr>
          <p:cNvSpPr/>
          <p:nvPr/>
        </p:nvSpPr>
        <p:spPr>
          <a:xfrm>
            <a:off x="433028" y="3775524"/>
            <a:ext cx="5794663" cy="52322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571500" indent="-571500" algn="ctr">
              <a:buFont typeface="Arial" pitchFamily="34" charset="0"/>
              <a:buChar char="•"/>
            </a:pPr>
            <a:r>
              <a:rPr lang="es-ES" sz="2800" b="1" cap="none" spc="0" dirty="0" smtClean="0">
                <a:ln w="11430"/>
                <a:effectLst>
                  <a:outerShdw blurRad="50800" dist="39000" dir="5460000" algn="tl">
                    <a:srgbClr val="000000">
                      <a:alpha val="38000"/>
                    </a:srgbClr>
                  </a:outerShdw>
                </a:effectLst>
              </a:rPr>
              <a:t>Ventajas en una Red Informática.</a:t>
            </a:r>
            <a:endParaRPr lang="es-ES" sz="2800" b="1" cap="none" spc="0" dirty="0">
              <a:ln w="11430"/>
              <a:effectLst>
                <a:outerShdw blurRad="50800" dist="39000" dir="5460000" algn="tl">
                  <a:srgbClr val="000000">
                    <a:alpha val="38000"/>
                  </a:srgbClr>
                </a:outerShdw>
              </a:effectLst>
            </a:endParaRPr>
          </a:p>
        </p:txBody>
      </p:sp>
      <p:sp>
        <p:nvSpPr>
          <p:cNvPr id="11" name="10 Rectángulo">
            <a:hlinkClick r:id="rId6" action="ppaction://hlinksldjump"/>
          </p:cNvPr>
          <p:cNvSpPr/>
          <p:nvPr/>
        </p:nvSpPr>
        <p:spPr>
          <a:xfrm>
            <a:off x="358758" y="4437112"/>
            <a:ext cx="5556970" cy="461665"/>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571500" indent="-571500" algn="ctr">
              <a:buFont typeface="Arial" pitchFamily="34" charset="0"/>
              <a:buChar char="•"/>
            </a:pPr>
            <a:r>
              <a:rPr lang="es-ES" sz="2400" b="1" cap="none" spc="0" dirty="0" smtClean="0">
                <a:ln w="11430"/>
                <a:effectLst>
                  <a:outerShdw blurRad="50800" dist="39000" dir="5460000" algn="tl">
                    <a:srgbClr val="000000">
                      <a:alpha val="38000"/>
                    </a:srgbClr>
                  </a:outerShdw>
                </a:effectLst>
              </a:rPr>
              <a:t>Desventajas de una Red Informática</a:t>
            </a:r>
            <a:r>
              <a:rPr lang="es-ES" sz="2400" b="1" dirty="0" smtClean="0">
                <a:ln w="11430"/>
                <a:effectLst>
                  <a:outerShdw blurRad="50800" dist="39000" dir="5460000" algn="tl">
                    <a:srgbClr val="000000">
                      <a:alpha val="38000"/>
                    </a:srgbClr>
                  </a:outerShdw>
                </a:effectLst>
              </a:rPr>
              <a:t>.</a:t>
            </a:r>
            <a:endParaRPr lang="es-ES" sz="2400" b="1" cap="none" spc="0" dirty="0">
              <a:ln w="11430"/>
              <a:effectLst>
                <a:outerShdw blurRad="50800" dist="39000" dir="5460000" algn="tl">
                  <a:srgbClr val="000000">
                    <a:alpha val="38000"/>
                  </a:srgbClr>
                </a:outerShdw>
              </a:effectLst>
            </a:endParaRPr>
          </a:p>
        </p:txBody>
      </p:sp>
      <p:sp>
        <p:nvSpPr>
          <p:cNvPr id="12" name="11 Rectángulo">
            <a:hlinkClick r:id="rId7" action="ppaction://hlinksldjump"/>
          </p:cNvPr>
          <p:cNvSpPr/>
          <p:nvPr/>
        </p:nvSpPr>
        <p:spPr>
          <a:xfrm>
            <a:off x="280500" y="2060848"/>
            <a:ext cx="2806729" cy="646331"/>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571500" indent="-571500" algn="ctr">
              <a:buFont typeface="Arial" pitchFamily="34" charset="0"/>
              <a:buChar char="•"/>
            </a:pPr>
            <a:r>
              <a:rPr lang="es-ES" sz="2400" b="1" cap="none" spc="0" dirty="0" smtClean="0">
                <a:ln w="11430"/>
                <a:effectLst>
                  <a:outerShdw blurRad="50800" dist="39000" dir="5460000" algn="tl">
                    <a:srgbClr val="000000">
                      <a:alpha val="38000"/>
                    </a:srgbClr>
                  </a:outerShdw>
                </a:effectLst>
              </a:rPr>
              <a:t>Características</a:t>
            </a:r>
            <a:r>
              <a:rPr lang="es-ES" sz="3600" b="1" cap="none" spc="0" dirty="0" smtClean="0">
                <a:ln w="11430"/>
                <a:effectLst>
                  <a:outerShdw blurRad="50800" dist="39000" dir="5460000" algn="tl">
                    <a:srgbClr val="000000">
                      <a:alpha val="38000"/>
                    </a:srgbClr>
                  </a:outerShdw>
                </a:effectLst>
              </a:rPr>
              <a:t>.</a:t>
            </a:r>
            <a:endParaRPr lang="es-ES" sz="3600" b="1" cap="none" spc="0" dirty="0">
              <a:ln w="11430"/>
              <a:effectLst>
                <a:outerShdw blurRad="50800" dist="39000" dir="5460000" algn="tl">
                  <a:srgbClr val="000000">
                    <a:alpha val="38000"/>
                  </a:srgbClr>
                </a:outerShdw>
              </a:effectLst>
            </a:endParaRPr>
          </a:p>
        </p:txBody>
      </p:sp>
      <p:sp>
        <p:nvSpPr>
          <p:cNvPr id="13" name="12 Rectángulo">
            <a:hlinkClick r:id="rId8" action="ppaction://hlinksldjump"/>
          </p:cNvPr>
          <p:cNvSpPr/>
          <p:nvPr/>
        </p:nvSpPr>
        <p:spPr>
          <a:xfrm>
            <a:off x="544382" y="2885893"/>
            <a:ext cx="2034852" cy="646331"/>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571500" indent="-571500" algn="ctr">
              <a:buFont typeface="Arial" pitchFamily="34" charset="0"/>
              <a:buChar char="•"/>
            </a:pPr>
            <a:r>
              <a:rPr lang="es-ES" sz="2400" b="1" cap="none" spc="0" dirty="0" smtClean="0">
                <a:ln w="11430"/>
                <a:effectLst>
                  <a:outerShdw blurRad="50800" dist="39000" dir="5460000" algn="tl">
                    <a:srgbClr val="000000">
                      <a:alpha val="38000"/>
                    </a:srgbClr>
                  </a:outerShdw>
                </a:effectLst>
              </a:rPr>
              <a:t>Software</a:t>
            </a:r>
            <a:r>
              <a:rPr lang="es-ES" sz="3600" b="1" cap="none" spc="0" dirty="0" smtClean="0">
                <a:ln w="11430"/>
                <a:effectLst>
                  <a:outerShdw blurRad="50800" dist="39000" dir="5460000" algn="tl">
                    <a:srgbClr val="000000">
                      <a:alpha val="38000"/>
                    </a:srgbClr>
                  </a:outerShdw>
                </a:effectLst>
              </a:rPr>
              <a:t>.</a:t>
            </a:r>
            <a:endParaRPr lang="es-ES" sz="3600" b="1" cap="none" spc="0" dirty="0">
              <a:ln w="11430"/>
              <a:effectLst>
                <a:outerShdw blurRad="50800" dist="39000" dir="5460000" algn="tl">
                  <a:srgbClr val="000000">
                    <a:alpha val="38000"/>
                  </a:srgbClr>
                </a:outerShdw>
              </a:effectLst>
            </a:endParaRPr>
          </a:p>
        </p:txBody>
      </p:sp>
      <p:sp>
        <p:nvSpPr>
          <p:cNvPr id="14" name="13 Rectángulo">
            <a:hlinkClick r:id="rId9" action="ppaction://hlinksldjump"/>
          </p:cNvPr>
          <p:cNvSpPr/>
          <p:nvPr/>
        </p:nvSpPr>
        <p:spPr>
          <a:xfrm>
            <a:off x="5915728" y="2875480"/>
            <a:ext cx="2088649" cy="461665"/>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571500" indent="-571500" algn="ctr">
              <a:buFont typeface="Arial" pitchFamily="34" charset="0"/>
              <a:buChar char="•"/>
            </a:pPr>
            <a:r>
              <a:rPr lang="es-ES" sz="2400" b="1" cap="none" spc="0" dirty="0" smtClean="0">
                <a:ln w="11430"/>
                <a:effectLst>
                  <a:outerShdw blurRad="50800" dist="39000" dir="5460000" algn="tl">
                    <a:srgbClr val="000000">
                      <a:alpha val="38000"/>
                    </a:srgbClr>
                  </a:outerShdw>
                </a:effectLst>
              </a:rPr>
              <a:t>Hardware.</a:t>
            </a:r>
            <a:endParaRPr lang="es-ES" sz="2400" b="1" cap="none" spc="0" dirty="0">
              <a:ln w="11430"/>
              <a:effectLst>
                <a:outerShdw blurRad="50800" dist="39000" dir="5460000" algn="tl">
                  <a:srgbClr val="000000">
                    <a:alpha val="38000"/>
                  </a:srgbClr>
                </a:outerShdw>
              </a:effectLst>
            </a:endParaRPr>
          </a:p>
        </p:txBody>
      </p:sp>
      <p:sp>
        <p:nvSpPr>
          <p:cNvPr id="15" name="14 Rectángulo">
            <a:hlinkClick r:id="rId10" action="ppaction://hlinksldjump"/>
          </p:cNvPr>
          <p:cNvSpPr/>
          <p:nvPr/>
        </p:nvSpPr>
        <p:spPr>
          <a:xfrm>
            <a:off x="5236356" y="5597951"/>
            <a:ext cx="3290260" cy="40011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571500" indent="-571500" algn="just">
              <a:buFont typeface="Arial" pitchFamily="34" charset="0"/>
              <a:buChar char="•"/>
            </a:pPr>
            <a:r>
              <a:rPr lang="es-ES" sz="2000" b="1" dirty="0" smtClean="0">
                <a:ln w="11430"/>
                <a:effectLst>
                  <a:outerShdw blurRad="50800" dist="39000" dir="5460000" algn="tl">
                    <a:srgbClr val="000000">
                      <a:alpha val="38000"/>
                    </a:srgbClr>
                  </a:outerShdw>
                </a:effectLst>
              </a:rPr>
              <a:t>Tablas de Clasificación.</a:t>
            </a:r>
            <a:endParaRPr lang="es-ES" sz="2000" b="1" cap="none" spc="0" dirty="0">
              <a:ln w="11430"/>
              <a:effectLst>
                <a:outerShdw blurRad="50800" dist="39000" dir="5460000" algn="tl">
                  <a:srgbClr val="000000">
                    <a:alpha val="38000"/>
                  </a:srgbClr>
                </a:outerShdw>
              </a:effectLst>
            </a:endParaRPr>
          </a:p>
        </p:txBody>
      </p:sp>
      <p:sp>
        <p:nvSpPr>
          <p:cNvPr id="16" name="15 Rectángulo">
            <a:hlinkClick r:id="rId11" action="ppaction://hlinksldjump"/>
          </p:cNvPr>
          <p:cNvSpPr/>
          <p:nvPr/>
        </p:nvSpPr>
        <p:spPr>
          <a:xfrm>
            <a:off x="5276981" y="4925286"/>
            <a:ext cx="3988977" cy="584775"/>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457200" indent="-457200" algn="ctr">
              <a:buFont typeface="Arial" pitchFamily="34" charset="0"/>
              <a:buChar char="•"/>
            </a:pPr>
            <a:r>
              <a:rPr lang="es-ES" sz="3200" b="1" cap="none" spc="0" dirty="0" smtClean="0">
                <a:ln w="11430"/>
                <a:effectLst>
                  <a:outerShdw blurRad="50800" dist="39000" dir="5460000" algn="tl">
                    <a:srgbClr val="000000">
                      <a:alpha val="38000"/>
                    </a:srgbClr>
                  </a:outerShdw>
                </a:effectLst>
              </a:rPr>
              <a:t>Tablas de </a:t>
            </a:r>
            <a:r>
              <a:rPr lang="es-ES" sz="3200" b="1" cap="none" spc="0" dirty="0" err="1" smtClean="0">
                <a:ln w="11430"/>
                <a:effectLst>
                  <a:outerShdw blurRad="50800" dist="39000" dir="5460000" algn="tl">
                    <a:srgbClr val="000000">
                      <a:alpha val="38000"/>
                    </a:srgbClr>
                  </a:outerShdw>
                </a:effectLst>
              </a:rPr>
              <a:t>to</a:t>
            </a:r>
            <a:r>
              <a:rPr lang="es-ES" sz="3200" b="1" dirty="0" err="1" smtClean="0">
                <a:ln w="11430"/>
                <a:effectLst>
                  <a:outerShdw blurRad="50800" dist="39000" dir="5460000" algn="tl">
                    <a:srgbClr val="000000">
                      <a:alpha val="38000"/>
                    </a:srgbClr>
                  </a:outerShdw>
                </a:effectLst>
              </a:rPr>
              <a:t>pologia</a:t>
            </a:r>
            <a:endParaRPr lang="es-ES" sz="3200" b="1" cap="none" spc="0" dirty="0">
              <a:ln w="11430"/>
              <a:effectLst>
                <a:outerShdw blurRad="50800" dist="39000" dir="5460000" algn="tl">
                  <a:srgbClr val="000000">
                    <a:alpha val="38000"/>
                  </a:srgbClr>
                </a:outerShdw>
              </a:effectLst>
            </a:endParaRPr>
          </a:p>
        </p:txBody>
      </p:sp>
      <p:sp>
        <p:nvSpPr>
          <p:cNvPr id="17" name="16 Rectángulo">
            <a:hlinkClick r:id="rId12" action="ppaction://hlinksldjump"/>
          </p:cNvPr>
          <p:cNvSpPr/>
          <p:nvPr/>
        </p:nvSpPr>
        <p:spPr>
          <a:xfrm>
            <a:off x="358757" y="5110686"/>
            <a:ext cx="3542315" cy="584775"/>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s-ES" sz="3200" b="1" cap="none" spc="0" dirty="0" smtClean="0">
                <a:ln w="11430"/>
                <a:effectLst>
                  <a:outerShdw blurRad="50800" dist="39000" dir="5460000" algn="tl">
                    <a:srgbClr val="000000">
                      <a:alpha val="38000"/>
                    </a:srgbClr>
                  </a:outerShdw>
                </a:effectLst>
              </a:rPr>
              <a:t>Tablas de protocolo</a:t>
            </a:r>
            <a:endParaRPr lang="es-ES" sz="3200" b="1" cap="none" spc="0" dirty="0">
              <a:ln w="11430"/>
              <a:effectLst>
                <a:outerShdw blurRad="50800" dist="39000" dir="5460000" algn="tl">
                  <a:srgbClr val="000000">
                    <a:alpha val="38000"/>
                  </a:srgbClr>
                </a:outerShdw>
              </a:effectLst>
            </a:endParaRPr>
          </a:p>
        </p:txBody>
      </p:sp>
      <p:sp>
        <p:nvSpPr>
          <p:cNvPr id="18" name="17 Rectángulo">
            <a:hlinkClick r:id="rId13" action="ppaction://hlinksldjump"/>
          </p:cNvPr>
          <p:cNvSpPr/>
          <p:nvPr/>
        </p:nvSpPr>
        <p:spPr>
          <a:xfrm>
            <a:off x="270076" y="5733256"/>
            <a:ext cx="4618316" cy="52322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s-ES" sz="2800" b="1" cap="none" spc="0" dirty="0" smtClean="0">
                <a:ln w="11430"/>
                <a:effectLst>
                  <a:outerShdw blurRad="50800" dist="39000" dir="5460000" algn="tl">
                    <a:srgbClr val="000000">
                      <a:alpha val="38000"/>
                    </a:srgbClr>
                  </a:outerShdw>
                </a:effectLst>
              </a:rPr>
              <a:t>Tabla de software y hardware</a:t>
            </a:r>
            <a:endParaRPr lang="es-ES" sz="2800" b="1" cap="none" spc="0" dirty="0">
              <a:ln w="11430"/>
              <a:effectLst>
                <a:outerShdw blurRad="50800" dist="39000" dir="5460000" algn="tl">
                  <a:srgbClr val="000000">
                    <a:alpha val="38000"/>
                  </a:srgbClr>
                </a:outerShdw>
              </a:effectLst>
            </a:endParaRPr>
          </a:p>
        </p:txBody>
      </p:sp>
      <p:sp>
        <p:nvSpPr>
          <p:cNvPr id="19" name="18 Datos"/>
          <p:cNvSpPr/>
          <p:nvPr/>
        </p:nvSpPr>
        <p:spPr>
          <a:xfrm>
            <a:off x="7281600" y="3532224"/>
            <a:ext cx="1610879" cy="777786"/>
          </a:xfrm>
          <a:prstGeom prst="flowChartInputOutpu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tx1"/>
                </a:solidFill>
              </a:rPr>
              <a:t>fin</a:t>
            </a:r>
            <a:endParaRPr lang="es-MX" dirty="0">
              <a:solidFill>
                <a:schemeClr val="tx1"/>
              </a:solidFill>
            </a:endParaRPr>
          </a:p>
        </p:txBody>
      </p:sp>
      <p:sp>
        <p:nvSpPr>
          <p:cNvPr id="20" name="19 Cinta perforada"/>
          <p:cNvSpPr/>
          <p:nvPr/>
        </p:nvSpPr>
        <p:spPr>
          <a:xfrm>
            <a:off x="3779912" y="1994069"/>
            <a:ext cx="1456444" cy="713110"/>
          </a:xfrm>
          <a:prstGeom prst="flowChartPunchedTap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tx1"/>
                </a:solidFill>
                <a:hlinkClick r:id="rId14" action="ppaction://hlinkfile"/>
              </a:rPr>
              <a:t>documento</a:t>
            </a:r>
            <a:endParaRPr lang="es-MX" dirty="0">
              <a:solidFill>
                <a:schemeClr val="tx1"/>
              </a:solidFill>
            </a:endParaRPr>
          </a:p>
        </p:txBody>
      </p:sp>
    </p:spTree>
    <p:extLst>
      <p:ext uri="{BB962C8B-B14F-4D97-AF65-F5344CB8AC3E}">
        <p14:creationId xmlns:p14="http://schemas.microsoft.com/office/powerpoint/2010/main" val="2032263059"/>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nodeType="after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80">
                                          <p:stCondLst>
                                            <p:cond delay="0"/>
                                          </p:stCondLst>
                                        </p:cTn>
                                        <p:tgtEl>
                                          <p:spTgt spid="6">
                                            <p:txEl>
                                              <p:pRg st="0" end="0"/>
                                            </p:txEl>
                                          </p:spTgt>
                                        </p:tgtEl>
                                      </p:cBhvr>
                                    </p:animEffect>
                                    <p:anim calcmode="lin" valueType="num">
                                      <p:cBhvr>
                                        <p:cTn id="8" dur="1822" tmFilter="0,0; 0.14,0.36; 0.43,0.73; 0.71,0.91; 1.0,1.0">
                                          <p:stCondLst>
                                            <p:cond delay="0"/>
                                          </p:stCondLst>
                                        </p:cTn>
                                        <p:tgtEl>
                                          <p:spTgt spid="6">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6">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6">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6">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6">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6">
                                            <p:txEl>
                                              <p:pRg st="0" end="0"/>
                                            </p:txEl>
                                          </p:spTgt>
                                        </p:tgtEl>
                                      </p:cBhvr>
                                      <p:to x="100000" y="60000"/>
                                    </p:animScale>
                                    <p:animScale>
                                      <p:cBhvr>
                                        <p:cTn id="14" dur="166" decel="50000">
                                          <p:stCondLst>
                                            <p:cond delay="676"/>
                                          </p:stCondLst>
                                        </p:cTn>
                                        <p:tgtEl>
                                          <p:spTgt spid="6">
                                            <p:txEl>
                                              <p:pRg st="0" end="0"/>
                                            </p:txEl>
                                          </p:spTgt>
                                        </p:tgtEl>
                                      </p:cBhvr>
                                      <p:to x="100000" y="100000"/>
                                    </p:animScale>
                                    <p:animScale>
                                      <p:cBhvr>
                                        <p:cTn id="15" dur="26">
                                          <p:stCondLst>
                                            <p:cond delay="1312"/>
                                          </p:stCondLst>
                                        </p:cTn>
                                        <p:tgtEl>
                                          <p:spTgt spid="6">
                                            <p:txEl>
                                              <p:pRg st="0" end="0"/>
                                            </p:txEl>
                                          </p:spTgt>
                                        </p:tgtEl>
                                      </p:cBhvr>
                                      <p:to x="100000" y="80000"/>
                                    </p:animScale>
                                    <p:animScale>
                                      <p:cBhvr>
                                        <p:cTn id="16" dur="166" decel="50000">
                                          <p:stCondLst>
                                            <p:cond delay="1338"/>
                                          </p:stCondLst>
                                        </p:cTn>
                                        <p:tgtEl>
                                          <p:spTgt spid="6">
                                            <p:txEl>
                                              <p:pRg st="0" end="0"/>
                                            </p:txEl>
                                          </p:spTgt>
                                        </p:tgtEl>
                                      </p:cBhvr>
                                      <p:to x="100000" y="100000"/>
                                    </p:animScale>
                                    <p:animScale>
                                      <p:cBhvr>
                                        <p:cTn id="17" dur="26">
                                          <p:stCondLst>
                                            <p:cond delay="1642"/>
                                          </p:stCondLst>
                                        </p:cTn>
                                        <p:tgtEl>
                                          <p:spTgt spid="6">
                                            <p:txEl>
                                              <p:pRg st="0" end="0"/>
                                            </p:txEl>
                                          </p:spTgt>
                                        </p:tgtEl>
                                      </p:cBhvr>
                                      <p:to x="100000" y="90000"/>
                                    </p:animScale>
                                    <p:animScale>
                                      <p:cBhvr>
                                        <p:cTn id="18" dur="166" decel="50000">
                                          <p:stCondLst>
                                            <p:cond delay="1668"/>
                                          </p:stCondLst>
                                        </p:cTn>
                                        <p:tgtEl>
                                          <p:spTgt spid="6">
                                            <p:txEl>
                                              <p:pRg st="0" end="0"/>
                                            </p:txEl>
                                          </p:spTgt>
                                        </p:tgtEl>
                                      </p:cBhvr>
                                      <p:to x="100000" y="100000"/>
                                    </p:animScale>
                                    <p:animScale>
                                      <p:cBhvr>
                                        <p:cTn id="19" dur="26">
                                          <p:stCondLst>
                                            <p:cond delay="1808"/>
                                          </p:stCondLst>
                                        </p:cTn>
                                        <p:tgtEl>
                                          <p:spTgt spid="6">
                                            <p:txEl>
                                              <p:pRg st="0" end="0"/>
                                            </p:txEl>
                                          </p:spTgt>
                                        </p:tgtEl>
                                      </p:cBhvr>
                                      <p:to x="100000" y="95000"/>
                                    </p:animScale>
                                    <p:animScale>
                                      <p:cBhvr>
                                        <p:cTn id="20" dur="166" decel="50000">
                                          <p:stCondLst>
                                            <p:cond delay="1834"/>
                                          </p:stCondLst>
                                        </p:cTn>
                                        <p:tgtEl>
                                          <p:spTgt spid="6">
                                            <p:txEl>
                                              <p:pRg st="0" end="0"/>
                                            </p:txEl>
                                          </p:spTgt>
                                        </p:tgtEl>
                                      </p:cBhvr>
                                      <p:to x="100000" y="100000"/>
                                    </p:animScale>
                                  </p:childTnLst>
                                </p:cTn>
                              </p:par>
                            </p:childTnLst>
                          </p:cTn>
                        </p:par>
                        <p:par>
                          <p:cTn id="21" fill="hold">
                            <p:stCondLst>
                              <p:cond delay="2000"/>
                            </p:stCondLst>
                            <p:childTnLst>
                              <p:par>
                                <p:cTn id="22" presetID="26" presetClass="entr" presetSubtype="0" fill="hold" nodeType="afterEffect">
                                  <p:stCondLst>
                                    <p:cond delay="0"/>
                                  </p:stCondLst>
                                  <p:childTnLst>
                                    <p:set>
                                      <p:cBhvr>
                                        <p:cTn id="23" dur="1" fill="hold">
                                          <p:stCondLst>
                                            <p:cond delay="0"/>
                                          </p:stCondLst>
                                        </p:cTn>
                                        <p:tgtEl>
                                          <p:spTgt spid="8">
                                            <p:txEl>
                                              <p:pRg st="0" end="0"/>
                                            </p:txEl>
                                          </p:spTgt>
                                        </p:tgtEl>
                                        <p:attrNameLst>
                                          <p:attrName>style.visibility</p:attrName>
                                        </p:attrNameLst>
                                      </p:cBhvr>
                                      <p:to>
                                        <p:strVal val="visible"/>
                                      </p:to>
                                    </p:set>
                                    <p:animEffect transition="in" filter="wipe(down)">
                                      <p:cBhvr>
                                        <p:cTn id="24" dur="580">
                                          <p:stCondLst>
                                            <p:cond delay="0"/>
                                          </p:stCondLst>
                                        </p:cTn>
                                        <p:tgtEl>
                                          <p:spTgt spid="8">
                                            <p:txEl>
                                              <p:pRg st="0" end="0"/>
                                            </p:txEl>
                                          </p:spTgt>
                                        </p:tgtEl>
                                      </p:cBhvr>
                                    </p:animEffect>
                                    <p:anim calcmode="lin" valueType="num">
                                      <p:cBhvr>
                                        <p:cTn id="25" dur="1822" tmFilter="0,0; 0.14,0.36; 0.43,0.73; 0.71,0.91; 1.0,1.0">
                                          <p:stCondLst>
                                            <p:cond delay="0"/>
                                          </p:stCondLst>
                                        </p:cTn>
                                        <p:tgtEl>
                                          <p:spTgt spid="8">
                                            <p:txEl>
                                              <p:pRg st="0" end="0"/>
                                            </p:txEl>
                                          </p:spTgt>
                                        </p:tgtEl>
                                        <p:attrNameLst>
                                          <p:attrName>ppt_x</p:attrName>
                                        </p:attrNameLst>
                                      </p:cBhvr>
                                      <p:tavLst>
                                        <p:tav tm="0">
                                          <p:val>
                                            <p:strVal val="#ppt_x-0.25"/>
                                          </p:val>
                                        </p:tav>
                                        <p:tav tm="100000">
                                          <p:val>
                                            <p:strVal val="#ppt_x"/>
                                          </p:val>
                                        </p:tav>
                                      </p:tavLst>
                                    </p:anim>
                                    <p:anim calcmode="lin" valueType="num">
                                      <p:cBhvr>
                                        <p:cTn id="26" dur="664" tmFilter="0.0,0.0; 0.25,0.07; 0.50,0.2; 0.75,0.467; 1.0,1.0">
                                          <p:stCondLst>
                                            <p:cond delay="0"/>
                                          </p:stCondLst>
                                        </p:cTn>
                                        <p:tgtEl>
                                          <p:spTgt spid="8">
                                            <p:txEl>
                                              <p:pRg st="0" end="0"/>
                                            </p:txEl>
                                          </p:spTgt>
                                        </p:tgtEl>
                                        <p:attrNameLst>
                                          <p:attrName>ppt_y</p:attrName>
                                        </p:attrNameLst>
                                      </p:cBhvr>
                                      <p:tavLst>
                                        <p:tav tm="0" fmla="#ppt_y-sin(pi*$)/3">
                                          <p:val>
                                            <p:fltVal val="0.5"/>
                                          </p:val>
                                        </p:tav>
                                        <p:tav tm="100000">
                                          <p:val>
                                            <p:fltVal val="1"/>
                                          </p:val>
                                        </p:tav>
                                      </p:tavLst>
                                    </p:anim>
                                    <p:anim calcmode="lin" valueType="num">
                                      <p:cBhvr>
                                        <p:cTn id="27" dur="664" tmFilter="0, 0; 0.125,0.2665; 0.25,0.4; 0.375,0.465; 0.5,0.5;  0.625,0.535; 0.75,0.6; 0.875,0.7335; 1,1">
                                          <p:stCondLst>
                                            <p:cond delay="664"/>
                                          </p:stCondLst>
                                        </p:cTn>
                                        <p:tgtEl>
                                          <p:spTgt spid="8">
                                            <p:txEl>
                                              <p:pRg st="0" end="0"/>
                                            </p:txEl>
                                          </p:spTgt>
                                        </p:tgtEl>
                                        <p:attrNameLst>
                                          <p:attrName>ppt_y</p:attrName>
                                        </p:attrNameLst>
                                      </p:cBhvr>
                                      <p:tavLst>
                                        <p:tav tm="0" fmla="#ppt_y-sin(pi*$)/9">
                                          <p:val>
                                            <p:fltVal val="0"/>
                                          </p:val>
                                        </p:tav>
                                        <p:tav tm="100000">
                                          <p:val>
                                            <p:fltVal val="1"/>
                                          </p:val>
                                        </p:tav>
                                      </p:tavLst>
                                    </p:anim>
                                    <p:anim calcmode="lin" valueType="num">
                                      <p:cBhvr>
                                        <p:cTn id="28" dur="332" tmFilter="0, 0; 0.125,0.2665; 0.25,0.4; 0.375,0.465; 0.5,0.5;  0.625,0.535; 0.75,0.6; 0.875,0.7335; 1,1">
                                          <p:stCondLst>
                                            <p:cond delay="1324"/>
                                          </p:stCondLst>
                                        </p:cTn>
                                        <p:tgtEl>
                                          <p:spTgt spid="8">
                                            <p:txEl>
                                              <p:pRg st="0" end="0"/>
                                            </p:txEl>
                                          </p:spTgt>
                                        </p:tgtEl>
                                        <p:attrNameLst>
                                          <p:attrName>ppt_y</p:attrName>
                                        </p:attrNameLst>
                                      </p:cBhvr>
                                      <p:tavLst>
                                        <p:tav tm="0" fmla="#ppt_y-sin(pi*$)/27">
                                          <p:val>
                                            <p:fltVal val="0"/>
                                          </p:val>
                                        </p:tav>
                                        <p:tav tm="100000">
                                          <p:val>
                                            <p:fltVal val="1"/>
                                          </p:val>
                                        </p:tav>
                                      </p:tavLst>
                                    </p:anim>
                                    <p:anim calcmode="lin" valueType="num">
                                      <p:cBhvr>
                                        <p:cTn id="29" dur="164" tmFilter="0, 0; 0.125,0.2665; 0.25,0.4; 0.375,0.465; 0.5,0.5;  0.625,0.535; 0.75,0.6; 0.875,0.7335; 1,1">
                                          <p:stCondLst>
                                            <p:cond delay="1656"/>
                                          </p:stCondLst>
                                        </p:cTn>
                                        <p:tgtEl>
                                          <p:spTgt spid="8">
                                            <p:txEl>
                                              <p:pRg st="0" end="0"/>
                                            </p:txEl>
                                          </p:spTgt>
                                        </p:tgtEl>
                                        <p:attrNameLst>
                                          <p:attrName>ppt_y</p:attrName>
                                        </p:attrNameLst>
                                      </p:cBhvr>
                                      <p:tavLst>
                                        <p:tav tm="0" fmla="#ppt_y-sin(pi*$)/81">
                                          <p:val>
                                            <p:fltVal val="0"/>
                                          </p:val>
                                        </p:tav>
                                        <p:tav tm="100000">
                                          <p:val>
                                            <p:fltVal val="1"/>
                                          </p:val>
                                        </p:tav>
                                      </p:tavLst>
                                    </p:anim>
                                    <p:animScale>
                                      <p:cBhvr>
                                        <p:cTn id="30" dur="26">
                                          <p:stCondLst>
                                            <p:cond delay="650"/>
                                          </p:stCondLst>
                                        </p:cTn>
                                        <p:tgtEl>
                                          <p:spTgt spid="8">
                                            <p:txEl>
                                              <p:pRg st="0" end="0"/>
                                            </p:txEl>
                                          </p:spTgt>
                                        </p:tgtEl>
                                      </p:cBhvr>
                                      <p:to x="100000" y="60000"/>
                                    </p:animScale>
                                    <p:animScale>
                                      <p:cBhvr>
                                        <p:cTn id="31" dur="166" decel="50000">
                                          <p:stCondLst>
                                            <p:cond delay="676"/>
                                          </p:stCondLst>
                                        </p:cTn>
                                        <p:tgtEl>
                                          <p:spTgt spid="8">
                                            <p:txEl>
                                              <p:pRg st="0" end="0"/>
                                            </p:txEl>
                                          </p:spTgt>
                                        </p:tgtEl>
                                      </p:cBhvr>
                                      <p:to x="100000" y="100000"/>
                                    </p:animScale>
                                    <p:animScale>
                                      <p:cBhvr>
                                        <p:cTn id="32" dur="26">
                                          <p:stCondLst>
                                            <p:cond delay="1312"/>
                                          </p:stCondLst>
                                        </p:cTn>
                                        <p:tgtEl>
                                          <p:spTgt spid="8">
                                            <p:txEl>
                                              <p:pRg st="0" end="0"/>
                                            </p:txEl>
                                          </p:spTgt>
                                        </p:tgtEl>
                                      </p:cBhvr>
                                      <p:to x="100000" y="80000"/>
                                    </p:animScale>
                                    <p:animScale>
                                      <p:cBhvr>
                                        <p:cTn id="33" dur="166" decel="50000">
                                          <p:stCondLst>
                                            <p:cond delay="1338"/>
                                          </p:stCondLst>
                                        </p:cTn>
                                        <p:tgtEl>
                                          <p:spTgt spid="8">
                                            <p:txEl>
                                              <p:pRg st="0" end="0"/>
                                            </p:txEl>
                                          </p:spTgt>
                                        </p:tgtEl>
                                      </p:cBhvr>
                                      <p:to x="100000" y="100000"/>
                                    </p:animScale>
                                    <p:animScale>
                                      <p:cBhvr>
                                        <p:cTn id="34" dur="26">
                                          <p:stCondLst>
                                            <p:cond delay="1642"/>
                                          </p:stCondLst>
                                        </p:cTn>
                                        <p:tgtEl>
                                          <p:spTgt spid="8">
                                            <p:txEl>
                                              <p:pRg st="0" end="0"/>
                                            </p:txEl>
                                          </p:spTgt>
                                        </p:tgtEl>
                                      </p:cBhvr>
                                      <p:to x="100000" y="90000"/>
                                    </p:animScale>
                                    <p:animScale>
                                      <p:cBhvr>
                                        <p:cTn id="35" dur="166" decel="50000">
                                          <p:stCondLst>
                                            <p:cond delay="1668"/>
                                          </p:stCondLst>
                                        </p:cTn>
                                        <p:tgtEl>
                                          <p:spTgt spid="8">
                                            <p:txEl>
                                              <p:pRg st="0" end="0"/>
                                            </p:txEl>
                                          </p:spTgt>
                                        </p:tgtEl>
                                      </p:cBhvr>
                                      <p:to x="100000" y="100000"/>
                                    </p:animScale>
                                    <p:animScale>
                                      <p:cBhvr>
                                        <p:cTn id="36" dur="26">
                                          <p:stCondLst>
                                            <p:cond delay="1808"/>
                                          </p:stCondLst>
                                        </p:cTn>
                                        <p:tgtEl>
                                          <p:spTgt spid="8">
                                            <p:txEl>
                                              <p:pRg st="0" end="0"/>
                                            </p:txEl>
                                          </p:spTgt>
                                        </p:tgtEl>
                                      </p:cBhvr>
                                      <p:to x="100000" y="95000"/>
                                    </p:animScale>
                                    <p:animScale>
                                      <p:cBhvr>
                                        <p:cTn id="37" dur="166" decel="50000">
                                          <p:stCondLst>
                                            <p:cond delay="1834"/>
                                          </p:stCondLst>
                                        </p:cTn>
                                        <p:tgtEl>
                                          <p:spTgt spid="8">
                                            <p:txEl>
                                              <p:pRg st="0" end="0"/>
                                            </p:txEl>
                                          </p:spTgt>
                                        </p:tgtEl>
                                      </p:cBhvr>
                                      <p:to x="100000" y="100000"/>
                                    </p:animScale>
                                  </p:childTnLst>
                                </p:cTn>
                              </p:par>
                            </p:childTnLst>
                          </p:cTn>
                        </p:par>
                        <p:par>
                          <p:cTn id="38" fill="hold">
                            <p:stCondLst>
                              <p:cond delay="4000"/>
                            </p:stCondLst>
                            <p:childTnLst>
                              <p:par>
                                <p:cTn id="39" presetID="26" presetClass="entr" presetSubtype="0" fill="hold" nodeType="afterEffect">
                                  <p:stCondLst>
                                    <p:cond delay="0"/>
                                  </p:stCondLst>
                                  <p:childTnLst>
                                    <p:set>
                                      <p:cBhvr>
                                        <p:cTn id="40" dur="1" fill="hold">
                                          <p:stCondLst>
                                            <p:cond delay="0"/>
                                          </p:stCondLst>
                                        </p:cTn>
                                        <p:tgtEl>
                                          <p:spTgt spid="7">
                                            <p:txEl>
                                              <p:pRg st="0" end="0"/>
                                            </p:txEl>
                                          </p:spTgt>
                                        </p:tgtEl>
                                        <p:attrNameLst>
                                          <p:attrName>style.visibility</p:attrName>
                                        </p:attrNameLst>
                                      </p:cBhvr>
                                      <p:to>
                                        <p:strVal val="visible"/>
                                      </p:to>
                                    </p:set>
                                    <p:animEffect transition="in" filter="wipe(down)">
                                      <p:cBhvr>
                                        <p:cTn id="41" dur="580">
                                          <p:stCondLst>
                                            <p:cond delay="0"/>
                                          </p:stCondLst>
                                        </p:cTn>
                                        <p:tgtEl>
                                          <p:spTgt spid="7">
                                            <p:txEl>
                                              <p:pRg st="0" end="0"/>
                                            </p:txEl>
                                          </p:spTgt>
                                        </p:tgtEl>
                                      </p:cBhvr>
                                    </p:animEffect>
                                    <p:anim calcmode="lin" valueType="num">
                                      <p:cBhvr>
                                        <p:cTn id="42" dur="1822" tmFilter="0,0; 0.14,0.36; 0.43,0.73; 0.71,0.91; 1.0,1.0">
                                          <p:stCondLst>
                                            <p:cond delay="0"/>
                                          </p:stCondLst>
                                        </p:cTn>
                                        <p:tgtEl>
                                          <p:spTgt spid="7">
                                            <p:txEl>
                                              <p:pRg st="0" end="0"/>
                                            </p:txEl>
                                          </p:spTgt>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7">
                                            <p:txEl>
                                              <p:pRg st="0" end="0"/>
                                            </p:txEl>
                                          </p:spTgt>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7">
                                            <p:txEl>
                                              <p:pRg st="0" end="0"/>
                                            </p:txEl>
                                          </p:spTgt>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7">
                                            <p:txEl>
                                              <p:pRg st="0" end="0"/>
                                            </p:txEl>
                                          </p:spTgt>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7">
                                            <p:txEl>
                                              <p:pRg st="0" end="0"/>
                                            </p:txEl>
                                          </p:spTgt>
                                        </p:tgtEl>
                                        <p:attrNameLst>
                                          <p:attrName>ppt_y</p:attrName>
                                        </p:attrNameLst>
                                      </p:cBhvr>
                                      <p:tavLst>
                                        <p:tav tm="0" fmla="#ppt_y-sin(pi*$)/81">
                                          <p:val>
                                            <p:fltVal val="0"/>
                                          </p:val>
                                        </p:tav>
                                        <p:tav tm="100000">
                                          <p:val>
                                            <p:fltVal val="1"/>
                                          </p:val>
                                        </p:tav>
                                      </p:tavLst>
                                    </p:anim>
                                    <p:animScale>
                                      <p:cBhvr>
                                        <p:cTn id="47" dur="26">
                                          <p:stCondLst>
                                            <p:cond delay="650"/>
                                          </p:stCondLst>
                                        </p:cTn>
                                        <p:tgtEl>
                                          <p:spTgt spid="7">
                                            <p:txEl>
                                              <p:pRg st="0" end="0"/>
                                            </p:txEl>
                                          </p:spTgt>
                                        </p:tgtEl>
                                      </p:cBhvr>
                                      <p:to x="100000" y="60000"/>
                                    </p:animScale>
                                    <p:animScale>
                                      <p:cBhvr>
                                        <p:cTn id="48" dur="166" decel="50000">
                                          <p:stCondLst>
                                            <p:cond delay="676"/>
                                          </p:stCondLst>
                                        </p:cTn>
                                        <p:tgtEl>
                                          <p:spTgt spid="7">
                                            <p:txEl>
                                              <p:pRg st="0" end="0"/>
                                            </p:txEl>
                                          </p:spTgt>
                                        </p:tgtEl>
                                      </p:cBhvr>
                                      <p:to x="100000" y="100000"/>
                                    </p:animScale>
                                    <p:animScale>
                                      <p:cBhvr>
                                        <p:cTn id="49" dur="26">
                                          <p:stCondLst>
                                            <p:cond delay="1312"/>
                                          </p:stCondLst>
                                        </p:cTn>
                                        <p:tgtEl>
                                          <p:spTgt spid="7">
                                            <p:txEl>
                                              <p:pRg st="0" end="0"/>
                                            </p:txEl>
                                          </p:spTgt>
                                        </p:tgtEl>
                                      </p:cBhvr>
                                      <p:to x="100000" y="80000"/>
                                    </p:animScale>
                                    <p:animScale>
                                      <p:cBhvr>
                                        <p:cTn id="50" dur="166" decel="50000">
                                          <p:stCondLst>
                                            <p:cond delay="1338"/>
                                          </p:stCondLst>
                                        </p:cTn>
                                        <p:tgtEl>
                                          <p:spTgt spid="7">
                                            <p:txEl>
                                              <p:pRg st="0" end="0"/>
                                            </p:txEl>
                                          </p:spTgt>
                                        </p:tgtEl>
                                      </p:cBhvr>
                                      <p:to x="100000" y="100000"/>
                                    </p:animScale>
                                    <p:animScale>
                                      <p:cBhvr>
                                        <p:cTn id="51" dur="26">
                                          <p:stCondLst>
                                            <p:cond delay="1642"/>
                                          </p:stCondLst>
                                        </p:cTn>
                                        <p:tgtEl>
                                          <p:spTgt spid="7">
                                            <p:txEl>
                                              <p:pRg st="0" end="0"/>
                                            </p:txEl>
                                          </p:spTgt>
                                        </p:tgtEl>
                                      </p:cBhvr>
                                      <p:to x="100000" y="90000"/>
                                    </p:animScale>
                                    <p:animScale>
                                      <p:cBhvr>
                                        <p:cTn id="52" dur="166" decel="50000">
                                          <p:stCondLst>
                                            <p:cond delay="1668"/>
                                          </p:stCondLst>
                                        </p:cTn>
                                        <p:tgtEl>
                                          <p:spTgt spid="7">
                                            <p:txEl>
                                              <p:pRg st="0" end="0"/>
                                            </p:txEl>
                                          </p:spTgt>
                                        </p:tgtEl>
                                      </p:cBhvr>
                                      <p:to x="100000" y="100000"/>
                                    </p:animScale>
                                    <p:animScale>
                                      <p:cBhvr>
                                        <p:cTn id="53" dur="26">
                                          <p:stCondLst>
                                            <p:cond delay="1808"/>
                                          </p:stCondLst>
                                        </p:cTn>
                                        <p:tgtEl>
                                          <p:spTgt spid="7">
                                            <p:txEl>
                                              <p:pRg st="0" end="0"/>
                                            </p:txEl>
                                          </p:spTgt>
                                        </p:tgtEl>
                                      </p:cBhvr>
                                      <p:to x="100000" y="95000"/>
                                    </p:animScale>
                                    <p:animScale>
                                      <p:cBhvr>
                                        <p:cTn id="54" dur="166" decel="50000">
                                          <p:stCondLst>
                                            <p:cond delay="1834"/>
                                          </p:stCondLst>
                                        </p:cTn>
                                        <p:tgtEl>
                                          <p:spTgt spid="7">
                                            <p:txEl>
                                              <p:pRg st="0" end="0"/>
                                            </p:txEl>
                                          </p:spTgt>
                                        </p:tgtEl>
                                      </p:cBhvr>
                                      <p:to x="100000" y="100000"/>
                                    </p:animScale>
                                  </p:childTnLst>
                                </p:cTn>
                              </p:par>
                            </p:childTnLst>
                          </p:cTn>
                        </p:par>
                        <p:par>
                          <p:cTn id="55" fill="hold">
                            <p:stCondLst>
                              <p:cond delay="6000"/>
                            </p:stCondLst>
                            <p:childTnLst>
                              <p:par>
                                <p:cTn id="56" presetID="26" presetClass="entr" presetSubtype="0" fill="hold" nodeType="afterEffect">
                                  <p:stCondLst>
                                    <p:cond delay="0"/>
                                  </p:stCondLst>
                                  <p:childTnLst>
                                    <p:set>
                                      <p:cBhvr>
                                        <p:cTn id="57" dur="1" fill="hold">
                                          <p:stCondLst>
                                            <p:cond delay="0"/>
                                          </p:stCondLst>
                                        </p:cTn>
                                        <p:tgtEl>
                                          <p:spTgt spid="12">
                                            <p:txEl>
                                              <p:pRg st="0" end="0"/>
                                            </p:txEl>
                                          </p:spTgt>
                                        </p:tgtEl>
                                        <p:attrNameLst>
                                          <p:attrName>style.visibility</p:attrName>
                                        </p:attrNameLst>
                                      </p:cBhvr>
                                      <p:to>
                                        <p:strVal val="visible"/>
                                      </p:to>
                                    </p:set>
                                    <p:animEffect transition="in" filter="wipe(down)">
                                      <p:cBhvr>
                                        <p:cTn id="58" dur="580">
                                          <p:stCondLst>
                                            <p:cond delay="0"/>
                                          </p:stCondLst>
                                        </p:cTn>
                                        <p:tgtEl>
                                          <p:spTgt spid="12">
                                            <p:txEl>
                                              <p:pRg st="0" end="0"/>
                                            </p:txEl>
                                          </p:spTgt>
                                        </p:tgtEl>
                                      </p:cBhvr>
                                    </p:animEffect>
                                    <p:anim calcmode="lin" valueType="num">
                                      <p:cBhvr>
                                        <p:cTn id="59" dur="1822" tmFilter="0,0; 0.14,0.36; 0.43,0.73; 0.71,0.91; 1.0,1.0">
                                          <p:stCondLst>
                                            <p:cond delay="0"/>
                                          </p:stCondLst>
                                        </p:cTn>
                                        <p:tgtEl>
                                          <p:spTgt spid="12">
                                            <p:txEl>
                                              <p:pRg st="0" end="0"/>
                                            </p:txEl>
                                          </p:spTgt>
                                        </p:tgtEl>
                                        <p:attrNameLst>
                                          <p:attrName>ppt_x</p:attrName>
                                        </p:attrNameLst>
                                      </p:cBhvr>
                                      <p:tavLst>
                                        <p:tav tm="0">
                                          <p:val>
                                            <p:strVal val="#ppt_x-0.25"/>
                                          </p:val>
                                        </p:tav>
                                        <p:tav tm="100000">
                                          <p:val>
                                            <p:strVal val="#ppt_x"/>
                                          </p:val>
                                        </p:tav>
                                      </p:tavLst>
                                    </p:anim>
                                    <p:anim calcmode="lin" valueType="num">
                                      <p:cBhvr>
                                        <p:cTn id="60" dur="664" tmFilter="0.0,0.0; 0.25,0.07; 0.50,0.2; 0.75,0.467; 1.0,1.0">
                                          <p:stCondLst>
                                            <p:cond delay="0"/>
                                          </p:stCondLst>
                                        </p:cTn>
                                        <p:tgtEl>
                                          <p:spTgt spid="12">
                                            <p:txEl>
                                              <p:pRg st="0" end="0"/>
                                            </p:txEl>
                                          </p:spTgt>
                                        </p:tgtEl>
                                        <p:attrNameLst>
                                          <p:attrName>ppt_y</p:attrName>
                                        </p:attrNameLst>
                                      </p:cBhvr>
                                      <p:tavLst>
                                        <p:tav tm="0" fmla="#ppt_y-sin(pi*$)/3">
                                          <p:val>
                                            <p:fltVal val="0.5"/>
                                          </p:val>
                                        </p:tav>
                                        <p:tav tm="100000">
                                          <p:val>
                                            <p:fltVal val="1"/>
                                          </p:val>
                                        </p:tav>
                                      </p:tavLst>
                                    </p:anim>
                                    <p:anim calcmode="lin" valueType="num">
                                      <p:cBhvr>
                                        <p:cTn id="61" dur="664" tmFilter="0, 0; 0.125,0.2665; 0.25,0.4; 0.375,0.465; 0.5,0.5;  0.625,0.535; 0.75,0.6; 0.875,0.7335; 1,1">
                                          <p:stCondLst>
                                            <p:cond delay="664"/>
                                          </p:stCondLst>
                                        </p:cTn>
                                        <p:tgtEl>
                                          <p:spTgt spid="12">
                                            <p:txEl>
                                              <p:pRg st="0" end="0"/>
                                            </p:txEl>
                                          </p:spTgt>
                                        </p:tgtEl>
                                        <p:attrNameLst>
                                          <p:attrName>ppt_y</p:attrName>
                                        </p:attrNameLst>
                                      </p:cBhvr>
                                      <p:tavLst>
                                        <p:tav tm="0" fmla="#ppt_y-sin(pi*$)/9">
                                          <p:val>
                                            <p:fltVal val="0"/>
                                          </p:val>
                                        </p:tav>
                                        <p:tav tm="100000">
                                          <p:val>
                                            <p:fltVal val="1"/>
                                          </p:val>
                                        </p:tav>
                                      </p:tavLst>
                                    </p:anim>
                                    <p:anim calcmode="lin" valueType="num">
                                      <p:cBhvr>
                                        <p:cTn id="62" dur="332" tmFilter="0, 0; 0.125,0.2665; 0.25,0.4; 0.375,0.465; 0.5,0.5;  0.625,0.535; 0.75,0.6; 0.875,0.7335; 1,1">
                                          <p:stCondLst>
                                            <p:cond delay="1324"/>
                                          </p:stCondLst>
                                        </p:cTn>
                                        <p:tgtEl>
                                          <p:spTgt spid="12">
                                            <p:txEl>
                                              <p:pRg st="0" end="0"/>
                                            </p:txEl>
                                          </p:spTgt>
                                        </p:tgtEl>
                                        <p:attrNameLst>
                                          <p:attrName>ppt_y</p:attrName>
                                        </p:attrNameLst>
                                      </p:cBhvr>
                                      <p:tavLst>
                                        <p:tav tm="0" fmla="#ppt_y-sin(pi*$)/27">
                                          <p:val>
                                            <p:fltVal val="0"/>
                                          </p:val>
                                        </p:tav>
                                        <p:tav tm="100000">
                                          <p:val>
                                            <p:fltVal val="1"/>
                                          </p:val>
                                        </p:tav>
                                      </p:tavLst>
                                    </p:anim>
                                    <p:anim calcmode="lin" valueType="num">
                                      <p:cBhvr>
                                        <p:cTn id="63" dur="164" tmFilter="0, 0; 0.125,0.2665; 0.25,0.4; 0.375,0.465; 0.5,0.5;  0.625,0.535; 0.75,0.6; 0.875,0.7335; 1,1">
                                          <p:stCondLst>
                                            <p:cond delay="1656"/>
                                          </p:stCondLst>
                                        </p:cTn>
                                        <p:tgtEl>
                                          <p:spTgt spid="12">
                                            <p:txEl>
                                              <p:pRg st="0" end="0"/>
                                            </p:txEl>
                                          </p:spTgt>
                                        </p:tgtEl>
                                        <p:attrNameLst>
                                          <p:attrName>ppt_y</p:attrName>
                                        </p:attrNameLst>
                                      </p:cBhvr>
                                      <p:tavLst>
                                        <p:tav tm="0" fmla="#ppt_y-sin(pi*$)/81">
                                          <p:val>
                                            <p:fltVal val="0"/>
                                          </p:val>
                                        </p:tav>
                                        <p:tav tm="100000">
                                          <p:val>
                                            <p:fltVal val="1"/>
                                          </p:val>
                                        </p:tav>
                                      </p:tavLst>
                                    </p:anim>
                                    <p:animScale>
                                      <p:cBhvr>
                                        <p:cTn id="64" dur="26">
                                          <p:stCondLst>
                                            <p:cond delay="650"/>
                                          </p:stCondLst>
                                        </p:cTn>
                                        <p:tgtEl>
                                          <p:spTgt spid="12">
                                            <p:txEl>
                                              <p:pRg st="0" end="0"/>
                                            </p:txEl>
                                          </p:spTgt>
                                        </p:tgtEl>
                                      </p:cBhvr>
                                      <p:to x="100000" y="60000"/>
                                    </p:animScale>
                                    <p:animScale>
                                      <p:cBhvr>
                                        <p:cTn id="65" dur="166" decel="50000">
                                          <p:stCondLst>
                                            <p:cond delay="676"/>
                                          </p:stCondLst>
                                        </p:cTn>
                                        <p:tgtEl>
                                          <p:spTgt spid="12">
                                            <p:txEl>
                                              <p:pRg st="0" end="0"/>
                                            </p:txEl>
                                          </p:spTgt>
                                        </p:tgtEl>
                                      </p:cBhvr>
                                      <p:to x="100000" y="100000"/>
                                    </p:animScale>
                                    <p:animScale>
                                      <p:cBhvr>
                                        <p:cTn id="66" dur="26">
                                          <p:stCondLst>
                                            <p:cond delay="1312"/>
                                          </p:stCondLst>
                                        </p:cTn>
                                        <p:tgtEl>
                                          <p:spTgt spid="12">
                                            <p:txEl>
                                              <p:pRg st="0" end="0"/>
                                            </p:txEl>
                                          </p:spTgt>
                                        </p:tgtEl>
                                      </p:cBhvr>
                                      <p:to x="100000" y="80000"/>
                                    </p:animScale>
                                    <p:animScale>
                                      <p:cBhvr>
                                        <p:cTn id="67" dur="166" decel="50000">
                                          <p:stCondLst>
                                            <p:cond delay="1338"/>
                                          </p:stCondLst>
                                        </p:cTn>
                                        <p:tgtEl>
                                          <p:spTgt spid="12">
                                            <p:txEl>
                                              <p:pRg st="0" end="0"/>
                                            </p:txEl>
                                          </p:spTgt>
                                        </p:tgtEl>
                                      </p:cBhvr>
                                      <p:to x="100000" y="100000"/>
                                    </p:animScale>
                                    <p:animScale>
                                      <p:cBhvr>
                                        <p:cTn id="68" dur="26">
                                          <p:stCondLst>
                                            <p:cond delay="1642"/>
                                          </p:stCondLst>
                                        </p:cTn>
                                        <p:tgtEl>
                                          <p:spTgt spid="12">
                                            <p:txEl>
                                              <p:pRg st="0" end="0"/>
                                            </p:txEl>
                                          </p:spTgt>
                                        </p:tgtEl>
                                      </p:cBhvr>
                                      <p:to x="100000" y="90000"/>
                                    </p:animScale>
                                    <p:animScale>
                                      <p:cBhvr>
                                        <p:cTn id="69" dur="166" decel="50000">
                                          <p:stCondLst>
                                            <p:cond delay="1668"/>
                                          </p:stCondLst>
                                        </p:cTn>
                                        <p:tgtEl>
                                          <p:spTgt spid="12">
                                            <p:txEl>
                                              <p:pRg st="0" end="0"/>
                                            </p:txEl>
                                          </p:spTgt>
                                        </p:tgtEl>
                                      </p:cBhvr>
                                      <p:to x="100000" y="100000"/>
                                    </p:animScale>
                                    <p:animScale>
                                      <p:cBhvr>
                                        <p:cTn id="70" dur="26">
                                          <p:stCondLst>
                                            <p:cond delay="1808"/>
                                          </p:stCondLst>
                                        </p:cTn>
                                        <p:tgtEl>
                                          <p:spTgt spid="12">
                                            <p:txEl>
                                              <p:pRg st="0" end="0"/>
                                            </p:txEl>
                                          </p:spTgt>
                                        </p:tgtEl>
                                      </p:cBhvr>
                                      <p:to x="100000" y="95000"/>
                                    </p:animScale>
                                    <p:animScale>
                                      <p:cBhvr>
                                        <p:cTn id="71" dur="166" decel="50000">
                                          <p:stCondLst>
                                            <p:cond delay="1834"/>
                                          </p:stCondLst>
                                        </p:cTn>
                                        <p:tgtEl>
                                          <p:spTgt spid="12">
                                            <p:txEl>
                                              <p:pRg st="0" end="0"/>
                                            </p:txEl>
                                          </p:spTgt>
                                        </p:tgtEl>
                                      </p:cBhvr>
                                      <p:to x="100000" y="100000"/>
                                    </p:animScale>
                                  </p:childTnLst>
                                </p:cTn>
                              </p:par>
                            </p:childTnLst>
                          </p:cTn>
                        </p:par>
                        <p:par>
                          <p:cTn id="72" fill="hold">
                            <p:stCondLst>
                              <p:cond delay="8000"/>
                            </p:stCondLst>
                            <p:childTnLst>
                              <p:par>
                                <p:cTn id="73" presetID="26" presetClass="entr" presetSubtype="0" fill="hold" nodeType="afterEffect">
                                  <p:stCondLst>
                                    <p:cond delay="0"/>
                                  </p:stCondLst>
                                  <p:childTnLst>
                                    <p:set>
                                      <p:cBhvr>
                                        <p:cTn id="74" dur="1" fill="hold">
                                          <p:stCondLst>
                                            <p:cond delay="0"/>
                                          </p:stCondLst>
                                        </p:cTn>
                                        <p:tgtEl>
                                          <p:spTgt spid="9">
                                            <p:txEl>
                                              <p:pRg st="0" end="0"/>
                                            </p:txEl>
                                          </p:spTgt>
                                        </p:tgtEl>
                                        <p:attrNameLst>
                                          <p:attrName>style.visibility</p:attrName>
                                        </p:attrNameLst>
                                      </p:cBhvr>
                                      <p:to>
                                        <p:strVal val="visible"/>
                                      </p:to>
                                    </p:set>
                                    <p:animEffect transition="in" filter="wipe(down)">
                                      <p:cBhvr>
                                        <p:cTn id="75" dur="580">
                                          <p:stCondLst>
                                            <p:cond delay="0"/>
                                          </p:stCondLst>
                                        </p:cTn>
                                        <p:tgtEl>
                                          <p:spTgt spid="9">
                                            <p:txEl>
                                              <p:pRg st="0" end="0"/>
                                            </p:txEl>
                                          </p:spTgt>
                                        </p:tgtEl>
                                      </p:cBhvr>
                                    </p:animEffect>
                                    <p:anim calcmode="lin" valueType="num">
                                      <p:cBhvr>
                                        <p:cTn id="76" dur="1822" tmFilter="0,0; 0.14,0.36; 0.43,0.73; 0.71,0.91; 1.0,1.0">
                                          <p:stCondLst>
                                            <p:cond delay="0"/>
                                          </p:stCondLst>
                                        </p:cTn>
                                        <p:tgtEl>
                                          <p:spTgt spid="9">
                                            <p:txEl>
                                              <p:pRg st="0" end="0"/>
                                            </p:txEl>
                                          </p:spTgt>
                                        </p:tgtEl>
                                        <p:attrNameLst>
                                          <p:attrName>ppt_x</p:attrName>
                                        </p:attrNameLst>
                                      </p:cBhvr>
                                      <p:tavLst>
                                        <p:tav tm="0">
                                          <p:val>
                                            <p:strVal val="#ppt_x-0.25"/>
                                          </p:val>
                                        </p:tav>
                                        <p:tav tm="100000">
                                          <p:val>
                                            <p:strVal val="#ppt_x"/>
                                          </p:val>
                                        </p:tav>
                                      </p:tavLst>
                                    </p:anim>
                                    <p:anim calcmode="lin" valueType="num">
                                      <p:cBhvr>
                                        <p:cTn id="77" dur="664" tmFilter="0.0,0.0; 0.25,0.07; 0.50,0.2; 0.75,0.467; 1.0,1.0">
                                          <p:stCondLst>
                                            <p:cond delay="0"/>
                                          </p:stCondLst>
                                        </p:cTn>
                                        <p:tgtEl>
                                          <p:spTgt spid="9">
                                            <p:txEl>
                                              <p:pRg st="0" end="0"/>
                                            </p:txEl>
                                          </p:spTgt>
                                        </p:tgtEl>
                                        <p:attrNameLst>
                                          <p:attrName>ppt_y</p:attrName>
                                        </p:attrNameLst>
                                      </p:cBhvr>
                                      <p:tavLst>
                                        <p:tav tm="0" fmla="#ppt_y-sin(pi*$)/3">
                                          <p:val>
                                            <p:fltVal val="0.5"/>
                                          </p:val>
                                        </p:tav>
                                        <p:tav tm="100000">
                                          <p:val>
                                            <p:fltVal val="1"/>
                                          </p:val>
                                        </p:tav>
                                      </p:tavLst>
                                    </p:anim>
                                    <p:anim calcmode="lin" valueType="num">
                                      <p:cBhvr>
                                        <p:cTn id="78" dur="664" tmFilter="0, 0; 0.125,0.2665; 0.25,0.4; 0.375,0.465; 0.5,0.5;  0.625,0.535; 0.75,0.6; 0.875,0.7335; 1,1">
                                          <p:stCondLst>
                                            <p:cond delay="664"/>
                                          </p:stCondLst>
                                        </p:cTn>
                                        <p:tgtEl>
                                          <p:spTgt spid="9">
                                            <p:txEl>
                                              <p:pRg st="0" end="0"/>
                                            </p:txEl>
                                          </p:spTgt>
                                        </p:tgtEl>
                                        <p:attrNameLst>
                                          <p:attrName>ppt_y</p:attrName>
                                        </p:attrNameLst>
                                      </p:cBhvr>
                                      <p:tavLst>
                                        <p:tav tm="0" fmla="#ppt_y-sin(pi*$)/9">
                                          <p:val>
                                            <p:fltVal val="0"/>
                                          </p:val>
                                        </p:tav>
                                        <p:tav tm="100000">
                                          <p:val>
                                            <p:fltVal val="1"/>
                                          </p:val>
                                        </p:tav>
                                      </p:tavLst>
                                    </p:anim>
                                    <p:anim calcmode="lin" valueType="num">
                                      <p:cBhvr>
                                        <p:cTn id="79" dur="332" tmFilter="0, 0; 0.125,0.2665; 0.25,0.4; 0.375,0.465; 0.5,0.5;  0.625,0.535; 0.75,0.6; 0.875,0.7335; 1,1">
                                          <p:stCondLst>
                                            <p:cond delay="1324"/>
                                          </p:stCondLst>
                                        </p:cTn>
                                        <p:tgtEl>
                                          <p:spTgt spid="9">
                                            <p:txEl>
                                              <p:pRg st="0" end="0"/>
                                            </p:txEl>
                                          </p:spTgt>
                                        </p:tgtEl>
                                        <p:attrNameLst>
                                          <p:attrName>ppt_y</p:attrName>
                                        </p:attrNameLst>
                                      </p:cBhvr>
                                      <p:tavLst>
                                        <p:tav tm="0" fmla="#ppt_y-sin(pi*$)/27">
                                          <p:val>
                                            <p:fltVal val="0"/>
                                          </p:val>
                                        </p:tav>
                                        <p:tav tm="100000">
                                          <p:val>
                                            <p:fltVal val="1"/>
                                          </p:val>
                                        </p:tav>
                                      </p:tavLst>
                                    </p:anim>
                                    <p:anim calcmode="lin" valueType="num">
                                      <p:cBhvr>
                                        <p:cTn id="80" dur="164" tmFilter="0, 0; 0.125,0.2665; 0.25,0.4; 0.375,0.465; 0.5,0.5;  0.625,0.535; 0.75,0.6; 0.875,0.7335; 1,1">
                                          <p:stCondLst>
                                            <p:cond delay="1656"/>
                                          </p:stCondLst>
                                        </p:cTn>
                                        <p:tgtEl>
                                          <p:spTgt spid="9">
                                            <p:txEl>
                                              <p:pRg st="0" end="0"/>
                                            </p:txEl>
                                          </p:spTgt>
                                        </p:tgtEl>
                                        <p:attrNameLst>
                                          <p:attrName>ppt_y</p:attrName>
                                        </p:attrNameLst>
                                      </p:cBhvr>
                                      <p:tavLst>
                                        <p:tav tm="0" fmla="#ppt_y-sin(pi*$)/81">
                                          <p:val>
                                            <p:fltVal val="0"/>
                                          </p:val>
                                        </p:tav>
                                        <p:tav tm="100000">
                                          <p:val>
                                            <p:fltVal val="1"/>
                                          </p:val>
                                        </p:tav>
                                      </p:tavLst>
                                    </p:anim>
                                    <p:animScale>
                                      <p:cBhvr>
                                        <p:cTn id="81" dur="26">
                                          <p:stCondLst>
                                            <p:cond delay="650"/>
                                          </p:stCondLst>
                                        </p:cTn>
                                        <p:tgtEl>
                                          <p:spTgt spid="9">
                                            <p:txEl>
                                              <p:pRg st="0" end="0"/>
                                            </p:txEl>
                                          </p:spTgt>
                                        </p:tgtEl>
                                      </p:cBhvr>
                                      <p:to x="100000" y="60000"/>
                                    </p:animScale>
                                    <p:animScale>
                                      <p:cBhvr>
                                        <p:cTn id="82" dur="166" decel="50000">
                                          <p:stCondLst>
                                            <p:cond delay="676"/>
                                          </p:stCondLst>
                                        </p:cTn>
                                        <p:tgtEl>
                                          <p:spTgt spid="9">
                                            <p:txEl>
                                              <p:pRg st="0" end="0"/>
                                            </p:txEl>
                                          </p:spTgt>
                                        </p:tgtEl>
                                      </p:cBhvr>
                                      <p:to x="100000" y="100000"/>
                                    </p:animScale>
                                    <p:animScale>
                                      <p:cBhvr>
                                        <p:cTn id="83" dur="26">
                                          <p:stCondLst>
                                            <p:cond delay="1312"/>
                                          </p:stCondLst>
                                        </p:cTn>
                                        <p:tgtEl>
                                          <p:spTgt spid="9">
                                            <p:txEl>
                                              <p:pRg st="0" end="0"/>
                                            </p:txEl>
                                          </p:spTgt>
                                        </p:tgtEl>
                                      </p:cBhvr>
                                      <p:to x="100000" y="80000"/>
                                    </p:animScale>
                                    <p:animScale>
                                      <p:cBhvr>
                                        <p:cTn id="84" dur="166" decel="50000">
                                          <p:stCondLst>
                                            <p:cond delay="1338"/>
                                          </p:stCondLst>
                                        </p:cTn>
                                        <p:tgtEl>
                                          <p:spTgt spid="9">
                                            <p:txEl>
                                              <p:pRg st="0" end="0"/>
                                            </p:txEl>
                                          </p:spTgt>
                                        </p:tgtEl>
                                      </p:cBhvr>
                                      <p:to x="100000" y="100000"/>
                                    </p:animScale>
                                    <p:animScale>
                                      <p:cBhvr>
                                        <p:cTn id="85" dur="26">
                                          <p:stCondLst>
                                            <p:cond delay="1642"/>
                                          </p:stCondLst>
                                        </p:cTn>
                                        <p:tgtEl>
                                          <p:spTgt spid="9">
                                            <p:txEl>
                                              <p:pRg st="0" end="0"/>
                                            </p:txEl>
                                          </p:spTgt>
                                        </p:tgtEl>
                                      </p:cBhvr>
                                      <p:to x="100000" y="90000"/>
                                    </p:animScale>
                                    <p:animScale>
                                      <p:cBhvr>
                                        <p:cTn id="86" dur="166" decel="50000">
                                          <p:stCondLst>
                                            <p:cond delay="1668"/>
                                          </p:stCondLst>
                                        </p:cTn>
                                        <p:tgtEl>
                                          <p:spTgt spid="9">
                                            <p:txEl>
                                              <p:pRg st="0" end="0"/>
                                            </p:txEl>
                                          </p:spTgt>
                                        </p:tgtEl>
                                      </p:cBhvr>
                                      <p:to x="100000" y="100000"/>
                                    </p:animScale>
                                    <p:animScale>
                                      <p:cBhvr>
                                        <p:cTn id="87" dur="26">
                                          <p:stCondLst>
                                            <p:cond delay="1808"/>
                                          </p:stCondLst>
                                        </p:cTn>
                                        <p:tgtEl>
                                          <p:spTgt spid="9">
                                            <p:txEl>
                                              <p:pRg st="0" end="0"/>
                                            </p:txEl>
                                          </p:spTgt>
                                        </p:tgtEl>
                                      </p:cBhvr>
                                      <p:to x="100000" y="95000"/>
                                    </p:animScale>
                                    <p:animScale>
                                      <p:cBhvr>
                                        <p:cTn id="88" dur="166" decel="50000">
                                          <p:stCondLst>
                                            <p:cond delay="1834"/>
                                          </p:stCondLst>
                                        </p:cTn>
                                        <p:tgtEl>
                                          <p:spTgt spid="9">
                                            <p:txEl>
                                              <p:pRg st="0" end="0"/>
                                            </p:txEl>
                                          </p:spTgt>
                                        </p:tgtEl>
                                      </p:cBhvr>
                                      <p:to x="100000" y="100000"/>
                                    </p:animScale>
                                  </p:childTnLst>
                                </p:cTn>
                              </p:par>
                            </p:childTnLst>
                          </p:cTn>
                        </p:par>
                        <p:par>
                          <p:cTn id="89" fill="hold">
                            <p:stCondLst>
                              <p:cond delay="10000"/>
                            </p:stCondLst>
                            <p:childTnLst>
                              <p:par>
                                <p:cTn id="90" presetID="26" presetClass="entr" presetSubtype="0" fill="hold" nodeType="afterEffect">
                                  <p:stCondLst>
                                    <p:cond delay="0"/>
                                  </p:stCondLst>
                                  <p:childTnLst>
                                    <p:set>
                                      <p:cBhvr>
                                        <p:cTn id="91" dur="1" fill="hold">
                                          <p:stCondLst>
                                            <p:cond delay="0"/>
                                          </p:stCondLst>
                                        </p:cTn>
                                        <p:tgtEl>
                                          <p:spTgt spid="13">
                                            <p:txEl>
                                              <p:pRg st="0" end="0"/>
                                            </p:txEl>
                                          </p:spTgt>
                                        </p:tgtEl>
                                        <p:attrNameLst>
                                          <p:attrName>style.visibility</p:attrName>
                                        </p:attrNameLst>
                                      </p:cBhvr>
                                      <p:to>
                                        <p:strVal val="visible"/>
                                      </p:to>
                                    </p:set>
                                    <p:animEffect transition="in" filter="wipe(down)">
                                      <p:cBhvr>
                                        <p:cTn id="92" dur="580">
                                          <p:stCondLst>
                                            <p:cond delay="0"/>
                                          </p:stCondLst>
                                        </p:cTn>
                                        <p:tgtEl>
                                          <p:spTgt spid="13">
                                            <p:txEl>
                                              <p:pRg st="0" end="0"/>
                                            </p:txEl>
                                          </p:spTgt>
                                        </p:tgtEl>
                                      </p:cBhvr>
                                    </p:animEffect>
                                    <p:anim calcmode="lin" valueType="num">
                                      <p:cBhvr>
                                        <p:cTn id="93" dur="1822" tmFilter="0,0; 0.14,0.36; 0.43,0.73; 0.71,0.91; 1.0,1.0">
                                          <p:stCondLst>
                                            <p:cond delay="0"/>
                                          </p:stCondLst>
                                        </p:cTn>
                                        <p:tgtEl>
                                          <p:spTgt spid="13">
                                            <p:txEl>
                                              <p:pRg st="0" end="0"/>
                                            </p:txEl>
                                          </p:spTgt>
                                        </p:tgtEl>
                                        <p:attrNameLst>
                                          <p:attrName>ppt_x</p:attrName>
                                        </p:attrNameLst>
                                      </p:cBhvr>
                                      <p:tavLst>
                                        <p:tav tm="0">
                                          <p:val>
                                            <p:strVal val="#ppt_x-0.25"/>
                                          </p:val>
                                        </p:tav>
                                        <p:tav tm="100000">
                                          <p:val>
                                            <p:strVal val="#ppt_x"/>
                                          </p:val>
                                        </p:tav>
                                      </p:tavLst>
                                    </p:anim>
                                    <p:anim calcmode="lin" valueType="num">
                                      <p:cBhvr>
                                        <p:cTn id="94" dur="664" tmFilter="0.0,0.0; 0.25,0.07; 0.50,0.2; 0.75,0.467; 1.0,1.0">
                                          <p:stCondLst>
                                            <p:cond delay="0"/>
                                          </p:stCondLst>
                                        </p:cTn>
                                        <p:tgtEl>
                                          <p:spTgt spid="13">
                                            <p:txEl>
                                              <p:pRg st="0" end="0"/>
                                            </p:txEl>
                                          </p:spTgt>
                                        </p:tgtEl>
                                        <p:attrNameLst>
                                          <p:attrName>ppt_y</p:attrName>
                                        </p:attrNameLst>
                                      </p:cBhvr>
                                      <p:tavLst>
                                        <p:tav tm="0" fmla="#ppt_y-sin(pi*$)/3">
                                          <p:val>
                                            <p:fltVal val="0.5"/>
                                          </p:val>
                                        </p:tav>
                                        <p:tav tm="100000">
                                          <p:val>
                                            <p:fltVal val="1"/>
                                          </p:val>
                                        </p:tav>
                                      </p:tavLst>
                                    </p:anim>
                                    <p:anim calcmode="lin" valueType="num">
                                      <p:cBhvr>
                                        <p:cTn id="95" dur="664" tmFilter="0, 0; 0.125,0.2665; 0.25,0.4; 0.375,0.465; 0.5,0.5;  0.625,0.535; 0.75,0.6; 0.875,0.7335; 1,1">
                                          <p:stCondLst>
                                            <p:cond delay="664"/>
                                          </p:stCondLst>
                                        </p:cTn>
                                        <p:tgtEl>
                                          <p:spTgt spid="13">
                                            <p:txEl>
                                              <p:pRg st="0" end="0"/>
                                            </p:txEl>
                                          </p:spTgt>
                                        </p:tgtEl>
                                        <p:attrNameLst>
                                          <p:attrName>ppt_y</p:attrName>
                                        </p:attrNameLst>
                                      </p:cBhvr>
                                      <p:tavLst>
                                        <p:tav tm="0" fmla="#ppt_y-sin(pi*$)/9">
                                          <p:val>
                                            <p:fltVal val="0"/>
                                          </p:val>
                                        </p:tav>
                                        <p:tav tm="100000">
                                          <p:val>
                                            <p:fltVal val="1"/>
                                          </p:val>
                                        </p:tav>
                                      </p:tavLst>
                                    </p:anim>
                                    <p:anim calcmode="lin" valueType="num">
                                      <p:cBhvr>
                                        <p:cTn id="96" dur="332" tmFilter="0, 0; 0.125,0.2665; 0.25,0.4; 0.375,0.465; 0.5,0.5;  0.625,0.535; 0.75,0.6; 0.875,0.7335; 1,1">
                                          <p:stCondLst>
                                            <p:cond delay="1324"/>
                                          </p:stCondLst>
                                        </p:cTn>
                                        <p:tgtEl>
                                          <p:spTgt spid="13">
                                            <p:txEl>
                                              <p:pRg st="0" end="0"/>
                                            </p:txEl>
                                          </p:spTgt>
                                        </p:tgtEl>
                                        <p:attrNameLst>
                                          <p:attrName>ppt_y</p:attrName>
                                        </p:attrNameLst>
                                      </p:cBhvr>
                                      <p:tavLst>
                                        <p:tav tm="0" fmla="#ppt_y-sin(pi*$)/27">
                                          <p:val>
                                            <p:fltVal val="0"/>
                                          </p:val>
                                        </p:tav>
                                        <p:tav tm="100000">
                                          <p:val>
                                            <p:fltVal val="1"/>
                                          </p:val>
                                        </p:tav>
                                      </p:tavLst>
                                    </p:anim>
                                    <p:anim calcmode="lin" valueType="num">
                                      <p:cBhvr>
                                        <p:cTn id="97" dur="164" tmFilter="0, 0; 0.125,0.2665; 0.25,0.4; 0.375,0.465; 0.5,0.5;  0.625,0.535; 0.75,0.6; 0.875,0.7335; 1,1">
                                          <p:stCondLst>
                                            <p:cond delay="1656"/>
                                          </p:stCondLst>
                                        </p:cTn>
                                        <p:tgtEl>
                                          <p:spTgt spid="13">
                                            <p:txEl>
                                              <p:pRg st="0" end="0"/>
                                            </p:txEl>
                                          </p:spTgt>
                                        </p:tgtEl>
                                        <p:attrNameLst>
                                          <p:attrName>ppt_y</p:attrName>
                                        </p:attrNameLst>
                                      </p:cBhvr>
                                      <p:tavLst>
                                        <p:tav tm="0" fmla="#ppt_y-sin(pi*$)/81">
                                          <p:val>
                                            <p:fltVal val="0"/>
                                          </p:val>
                                        </p:tav>
                                        <p:tav tm="100000">
                                          <p:val>
                                            <p:fltVal val="1"/>
                                          </p:val>
                                        </p:tav>
                                      </p:tavLst>
                                    </p:anim>
                                    <p:animScale>
                                      <p:cBhvr>
                                        <p:cTn id="98" dur="26">
                                          <p:stCondLst>
                                            <p:cond delay="650"/>
                                          </p:stCondLst>
                                        </p:cTn>
                                        <p:tgtEl>
                                          <p:spTgt spid="13">
                                            <p:txEl>
                                              <p:pRg st="0" end="0"/>
                                            </p:txEl>
                                          </p:spTgt>
                                        </p:tgtEl>
                                      </p:cBhvr>
                                      <p:to x="100000" y="60000"/>
                                    </p:animScale>
                                    <p:animScale>
                                      <p:cBhvr>
                                        <p:cTn id="99" dur="166" decel="50000">
                                          <p:stCondLst>
                                            <p:cond delay="676"/>
                                          </p:stCondLst>
                                        </p:cTn>
                                        <p:tgtEl>
                                          <p:spTgt spid="13">
                                            <p:txEl>
                                              <p:pRg st="0" end="0"/>
                                            </p:txEl>
                                          </p:spTgt>
                                        </p:tgtEl>
                                      </p:cBhvr>
                                      <p:to x="100000" y="100000"/>
                                    </p:animScale>
                                    <p:animScale>
                                      <p:cBhvr>
                                        <p:cTn id="100" dur="26">
                                          <p:stCondLst>
                                            <p:cond delay="1312"/>
                                          </p:stCondLst>
                                        </p:cTn>
                                        <p:tgtEl>
                                          <p:spTgt spid="13">
                                            <p:txEl>
                                              <p:pRg st="0" end="0"/>
                                            </p:txEl>
                                          </p:spTgt>
                                        </p:tgtEl>
                                      </p:cBhvr>
                                      <p:to x="100000" y="80000"/>
                                    </p:animScale>
                                    <p:animScale>
                                      <p:cBhvr>
                                        <p:cTn id="101" dur="166" decel="50000">
                                          <p:stCondLst>
                                            <p:cond delay="1338"/>
                                          </p:stCondLst>
                                        </p:cTn>
                                        <p:tgtEl>
                                          <p:spTgt spid="13">
                                            <p:txEl>
                                              <p:pRg st="0" end="0"/>
                                            </p:txEl>
                                          </p:spTgt>
                                        </p:tgtEl>
                                      </p:cBhvr>
                                      <p:to x="100000" y="100000"/>
                                    </p:animScale>
                                    <p:animScale>
                                      <p:cBhvr>
                                        <p:cTn id="102" dur="26">
                                          <p:stCondLst>
                                            <p:cond delay="1642"/>
                                          </p:stCondLst>
                                        </p:cTn>
                                        <p:tgtEl>
                                          <p:spTgt spid="13">
                                            <p:txEl>
                                              <p:pRg st="0" end="0"/>
                                            </p:txEl>
                                          </p:spTgt>
                                        </p:tgtEl>
                                      </p:cBhvr>
                                      <p:to x="100000" y="90000"/>
                                    </p:animScale>
                                    <p:animScale>
                                      <p:cBhvr>
                                        <p:cTn id="103" dur="166" decel="50000">
                                          <p:stCondLst>
                                            <p:cond delay="1668"/>
                                          </p:stCondLst>
                                        </p:cTn>
                                        <p:tgtEl>
                                          <p:spTgt spid="13">
                                            <p:txEl>
                                              <p:pRg st="0" end="0"/>
                                            </p:txEl>
                                          </p:spTgt>
                                        </p:tgtEl>
                                      </p:cBhvr>
                                      <p:to x="100000" y="100000"/>
                                    </p:animScale>
                                    <p:animScale>
                                      <p:cBhvr>
                                        <p:cTn id="104" dur="26">
                                          <p:stCondLst>
                                            <p:cond delay="1808"/>
                                          </p:stCondLst>
                                        </p:cTn>
                                        <p:tgtEl>
                                          <p:spTgt spid="13">
                                            <p:txEl>
                                              <p:pRg st="0" end="0"/>
                                            </p:txEl>
                                          </p:spTgt>
                                        </p:tgtEl>
                                      </p:cBhvr>
                                      <p:to x="100000" y="95000"/>
                                    </p:animScale>
                                    <p:animScale>
                                      <p:cBhvr>
                                        <p:cTn id="105" dur="166" decel="50000">
                                          <p:stCondLst>
                                            <p:cond delay="1834"/>
                                          </p:stCondLst>
                                        </p:cTn>
                                        <p:tgtEl>
                                          <p:spTgt spid="13">
                                            <p:txEl>
                                              <p:pRg st="0" end="0"/>
                                            </p:txEl>
                                          </p:spTgt>
                                        </p:tgtEl>
                                      </p:cBhvr>
                                      <p:to x="100000" y="100000"/>
                                    </p:animScale>
                                  </p:childTnLst>
                                </p:cTn>
                              </p:par>
                            </p:childTnLst>
                          </p:cTn>
                        </p:par>
                        <p:par>
                          <p:cTn id="106" fill="hold">
                            <p:stCondLst>
                              <p:cond delay="12000"/>
                            </p:stCondLst>
                            <p:childTnLst>
                              <p:par>
                                <p:cTn id="107" presetID="26" presetClass="entr" presetSubtype="0" fill="hold" nodeType="afterEffect">
                                  <p:stCondLst>
                                    <p:cond delay="0"/>
                                  </p:stCondLst>
                                  <p:childTnLst>
                                    <p:set>
                                      <p:cBhvr>
                                        <p:cTn id="108" dur="1" fill="hold">
                                          <p:stCondLst>
                                            <p:cond delay="0"/>
                                          </p:stCondLst>
                                        </p:cTn>
                                        <p:tgtEl>
                                          <p:spTgt spid="14">
                                            <p:txEl>
                                              <p:pRg st="0" end="0"/>
                                            </p:txEl>
                                          </p:spTgt>
                                        </p:tgtEl>
                                        <p:attrNameLst>
                                          <p:attrName>style.visibility</p:attrName>
                                        </p:attrNameLst>
                                      </p:cBhvr>
                                      <p:to>
                                        <p:strVal val="visible"/>
                                      </p:to>
                                    </p:set>
                                    <p:animEffect transition="in" filter="wipe(down)">
                                      <p:cBhvr>
                                        <p:cTn id="109" dur="580">
                                          <p:stCondLst>
                                            <p:cond delay="0"/>
                                          </p:stCondLst>
                                        </p:cTn>
                                        <p:tgtEl>
                                          <p:spTgt spid="14">
                                            <p:txEl>
                                              <p:pRg st="0" end="0"/>
                                            </p:txEl>
                                          </p:spTgt>
                                        </p:tgtEl>
                                      </p:cBhvr>
                                    </p:animEffect>
                                    <p:anim calcmode="lin" valueType="num">
                                      <p:cBhvr>
                                        <p:cTn id="110" dur="1822" tmFilter="0,0; 0.14,0.36; 0.43,0.73; 0.71,0.91; 1.0,1.0">
                                          <p:stCondLst>
                                            <p:cond delay="0"/>
                                          </p:stCondLst>
                                        </p:cTn>
                                        <p:tgtEl>
                                          <p:spTgt spid="14">
                                            <p:txEl>
                                              <p:pRg st="0" end="0"/>
                                            </p:txEl>
                                          </p:spTgt>
                                        </p:tgtEl>
                                        <p:attrNameLst>
                                          <p:attrName>ppt_x</p:attrName>
                                        </p:attrNameLst>
                                      </p:cBhvr>
                                      <p:tavLst>
                                        <p:tav tm="0">
                                          <p:val>
                                            <p:strVal val="#ppt_x-0.25"/>
                                          </p:val>
                                        </p:tav>
                                        <p:tav tm="100000">
                                          <p:val>
                                            <p:strVal val="#ppt_x"/>
                                          </p:val>
                                        </p:tav>
                                      </p:tavLst>
                                    </p:anim>
                                    <p:anim calcmode="lin" valueType="num">
                                      <p:cBhvr>
                                        <p:cTn id="111" dur="664" tmFilter="0.0,0.0; 0.25,0.07; 0.50,0.2; 0.75,0.467; 1.0,1.0">
                                          <p:stCondLst>
                                            <p:cond delay="0"/>
                                          </p:stCondLst>
                                        </p:cTn>
                                        <p:tgtEl>
                                          <p:spTgt spid="14">
                                            <p:txEl>
                                              <p:pRg st="0" end="0"/>
                                            </p:txEl>
                                          </p:spTgt>
                                        </p:tgtEl>
                                        <p:attrNameLst>
                                          <p:attrName>ppt_y</p:attrName>
                                        </p:attrNameLst>
                                      </p:cBhvr>
                                      <p:tavLst>
                                        <p:tav tm="0" fmla="#ppt_y-sin(pi*$)/3">
                                          <p:val>
                                            <p:fltVal val="0.5"/>
                                          </p:val>
                                        </p:tav>
                                        <p:tav tm="100000">
                                          <p:val>
                                            <p:fltVal val="1"/>
                                          </p:val>
                                        </p:tav>
                                      </p:tavLst>
                                    </p:anim>
                                    <p:anim calcmode="lin" valueType="num">
                                      <p:cBhvr>
                                        <p:cTn id="112" dur="664" tmFilter="0, 0; 0.125,0.2665; 0.25,0.4; 0.375,0.465; 0.5,0.5;  0.625,0.535; 0.75,0.6; 0.875,0.7335; 1,1">
                                          <p:stCondLst>
                                            <p:cond delay="664"/>
                                          </p:stCondLst>
                                        </p:cTn>
                                        <p:tgtEl>
                                          <p:spTgt spid="14">
                                            <p:txEl>
                                              <p:pRg st="0" end="0"/>
                                            </p:txEl>
                                          </p:spTgt>
                                        </p:tgtEl>
                                        <p:attrNameLst>
                                          <p:attrName>ppt_y</p:attrName>
                                        </p:attrNameLst>
                                      </p:cBhvr>
                                      <p:tavLst>
                                        <p:tav tm="0" fmla="#ppt_y-sin(pi*$)/9">
                                          <p:val>
                                            <p:fltVal val="0"/>
                                          </p:val>
                                        </p:tav>
                                        <p:tav tm="100000">
                                          <p:val>
                                            <p:fltVal val="1"/>
                                          </p:val>
                                        </p:tav>
                                      </p:tavLst>
                                    </p:anim>
                                    <p:anim calcmode="lin" valueType="num">
                                      <p:cBhvr>
                                        <p:cTn id="113" dur="332" tmFilter="0, 0; 0.125,0.2665; 0.25,0.4; 0.375,0.465; 0.5,0.5;  0.625,0.535; 0.75,0.6; 0.875,0.7335; 1,1">
                                          <p:stCondLst>
                                            <p:cond delay="1324"/>
                                          </p:stCondLst>
                                        </p:cTn>
                                        <p:tgtEl>
                                          <p:spTgt spid="14">
                                            <p:txEl>
                                              <p:pRg st="0" end="0"/>
                                            </p:txEl>
                                          </p:spTgt>
                                        </p:tgtEl>
                                        <p:attrNameLst>
                                          <p:attrName>ppt_y</p:attrName>
                                        </p:attrNameLst>
                                      </p:cBhvr>
                                      <p:tavLst>
                                        <p:tav tm="0" fmla="#ppt_y-sin(pi*$)/27">
                                          <p:val>
                                            <p:fltVal val="0"/>
                                          </p:val>
                                        </p:tav>
                                        <p:tav tm="100000">
                                          <p:val>
                                            <p:fltVal val="1"/>
                                          </p:val>
                                        </p:tav>
                                      </p:tavLst>
                                    </p:anim>
                                    <p:anim calcmode="lin" valueType="num">
                                      <p:cBhvr>
                                        <p:cTn id="114" dur="164" tmFilter="0, 0; 0.125,0.2665; 0.25,0.4; 0.375,0.465; 0.5,0.5;  0.625,0.535; 0.75,0.6; 0.875,0.7335; 1,1">
                                          <p:stCondLst>
                                            <p:cond delay="1656"/>
                                          </p:stCondLst>
                                        </p:cTn>
                                        <p:tgtEl>
                                          <p:spTgt spid="14">
                                            <p:txEl>
                                              <p:pRg st="0" end="0"/>
                                            </p:txEl>
                                          </p:spTgt>
                                        </p:tgtEl>
                                        <p:attrNameLst>
                                          <p:attrName>ppt_y</p:attrName>
                                        </p:attrNameLst>
                                      </p:cBhvr>
                                      <p:tavLst>
                                        <p:tav tm="0" fmla="#ppt_y-sin(pi*$)/81">
                                          <p:val>
                                            <p:fltVal val="0"/>
                                          </p:val>
                                        </p:tav>
                                        <p:tav tm="100000">
                                          <p:val>
                                            <p:fltVal val="1"/>
                                          </p:val>
                                        </p:tav>
                                      </p:tavLst>
                                    </p:anim>
                                    <p:animScale>
                                      <p:cBhvr>
                                        <p:cTn id="115" dur="26">
                                          <p:stCondLst>
                                            <p:cond delay="650"/>
                                          </p:stCondLst>
                                        </p:cTn>
                                        <p:tgtEl>
                                          <p:spTgt spid="14">
                                            <p:txEl>
                                              <p:pRg st="0" end="0"/>
                                            </p:txEl>
                                          </p:spTgt>
                                        </p:tgtEl>
                                      </p:cBhvr>
                                      <p:to x="100000" y="60000"/>
                                    </p:animScale>
                                    <p:animScale>
                                      <p:cBhvr>
                                        <p:cTn id="116" dur="166" decel="50000">
                                          <p:stCondLst>
                                            <p:cond delay="676"/>
                                          </p:stCondLst>
                                        </p:cTn>
                                        <p:tgtEl>
                                          <p:spTgt spid="14">
                                            <p:txEl>
                                              <p:pRg st="0" end="0"/>
                                            </p:txEl>
                                          </p:spTgt>
                                        </p:tgtEl>
                                      </p:cBhvr>
                                      <p:to x="100000" y="100000"/>
                                    </p:animScale>
                                    <p:animScale>
                                      <p:cBhvr>
                                        <p:cTn id="117" dur="26">
                                          <p:stCondLst>
                                            <p:cond delay="1312"/>
                                          </p:stCondLst>
                                        </p:cTn>
                                        <p:tgtEl>
                                          <p:spTgt spid="14">
                                            <p:txEl>
                                              <p:pRg st="0" end="0"/>
                                            </p:txEl>
                                          </p:spTgt>
                                        </p:tgtEl>
                                      </p:cBhvr>
                                      <p:to x="100000" y="80000"/>
                                    </p:animScale>
                                    <p:animScale>
                                      <p:cBhvr>
                                        <p:cTn id="118" dur="166" decel="50000">
                                          <p:stCondLst>
                                            <p:cond delay="1338"/>
                                          </p:stCondLst>
                                        </p:cTn>
                                        <p:tgtEl>
                                          <p:spTgt spid="14">
                                            <p:txEl>
                                              <p:pRg st="0" end="0"/>
                                            </p:txEl>
                                          </p:spTgt>
                                        </p:tgtEl>
                                      </p:cBhvr>
                                      <p:to x="100000" y="100000"/>
                                    </p:animScale>
                                    <p:animScale>
                                      <p:cBhvr>
                                        <p:cTn id="119" dur="26">
                                          <p:stCondLst>
                                            <p:cond delay="1642"/>
                                          </p:stCondLst>
                                        </p:cTn>
                                        <p:tgtEl>
                                          <p:spTgt spid="14">
                                            <p:txEl>
                                              <p:pRg st="0" end="0"/>
                                            </p:txEl>
                                          </p:spTgt>
                                        </p:tgtEl>
                                      </p:cBhvr>
                                      <p:to x="100000" y="90000"/>
                                    </p:animScale>
                                    <p:animScale>
                                      <p:cBhvr>
                                        <p:cTn id="120" dur="166" decel="50000">
                                          <p:stCondLst>
                                            <p:cond delay="1668"/>
                                          </p:stCondLst>
                                        </p:cTn>
                                        <p:tgtEl>
                                          <p:spTgt spid="14">
                                            <p:txEl>
                                              <p:pRg st="0" end="0"/>
                                            </p:txEl>
                                          </p:spTgt>
                                        </p:tgtEl>
                                      </p:cBhvr>
                                      <p:to x="100000" y="100000"/>
                                    </p:animScale>
                                    <p:animScale>
                                      <p:cBhvr>
                                        <p:cTn id="121" dur="26">
                                          <p:stCondLst>
                                            <p:cond delay="1808"/>
                                          </p:stCondLst>
                                        </p:cTn>
                                        <p:tgtEl>
                                          <p:spTgt spid="14">
                                            <p:txEl>
                                              <p:pRg st="0" end="0"/>
                                            </p:txEl>
                                          </p:spTgt>
                                        </p:tgtEl>
                                      </p:cBhvr>
                                      <p:to x="100000" y="95000"/>
                                    </p:animScale>
                                    <p:animScale>
                                      <p:cBhvr>
                                        <p:cTn id="122" dur="166" decel="50000">
                                          <p:stCondLst>
                                            <p:cond delay="1834"/>
                                          </p:stCondLst>
                                        </p:cTn>
                                        <p:tgtEl>
                                          <p:spTgt spid="14">
                                            <p:txEl>
                                              <p:pRg st="0" end="0"/>
                                            </p:txEl>
                                          </p:spTgt>
                                        </p:tgtEl>
                                      </p:cBhvr>
                                      <p:to x="100000" y="100000"/>
                                    </p:animScale>
                                  </p:childTnLst>
                                </p:cTn>
                              </p:par>
                            </p:childTnLst>
                          </p:cTn>
                        </p:par>
                        <p:par>
                          <p:cTn id="123" fill="hold">
                            <p:stCondLst>
                              <p:cond delay="14000"/>
                            </p:stCondLst>
                            <p:childTnLst>
                              <p:par>
                                <p:cTn id="124" presetID="26" presetClass="entr" presetSubtype="0" fill="hold" nodeType="afterEffect">
                                  <p:stCondLst>
                                    <p:cond delay="0"/>
                                  </p:stCondLst>
                                  <p:childTnLst>
                                    <p:set>
                                      <p:cBhvr>
                                        <p:cTn id="125" dur="1" fill="hold">
                                          <p:stCondLst>
                                            <p:cond delay="0"/>
                                          </p:stCondLst>
                                        </p:cTn>
                                        <p:tgtEl>
                                          <p:spTgt spid="15">
                                            <p:txEl>
                                              <p:pRg st="0" end="0"/>
                                            </p:txEl>
                                          </p:spTgt>
                                        </p:tgtEl>
                                        <p:attrNameLst>
                                          <p:attrName>style.visibility</p:attrName>
                                        </p:attrNameLst>
                                      </p:cBhvr>
                                      <p:to>
                                        <p:strVal val="visible"/>
                                      </p:to>
                                    </p:set>
                                    <p:animEffect transition="in" filter="wipe(down)">
                                      <p:cBhvr>
                                        <p:cTn id="126" dur="580">
                                          <p:stCondLst>
                                            <p:cond delay="0"/>
                                          </p:stCondLst>
                                        </p:cTn>
                                        <p:tgtEl>
                                          <p:spTgt spid="15">
                                            <p:txEl>
                                              <p:pRg st="0" end="0"/>
                                            </p:txEl>
                                          </p:spTgt>
                                        </p:tgtEl>
                                      </p:cBhvr>
                                    </p:animEffect>
                                    <p:anim calcmode="lin" valueType="num">
                                      <p:cBhvr>
                                        <p:cTn id="127" dur="1822" tmFilter="0,0; 0.14,0.36; 0.43,0.73; 0.71,0.91; 1.0,1.0">
                                          <p:stCondLst>
                                            <p:cond delay="0"/>
                                          </p:stCondLst>
                                        </p:cTn>
                                        <p:tgtEl>
                                          <p:spTgt spid="15">
                                            <p:txEl>
                                              <p:pRg st="0" end="0"/>
                                            </p:txEl>
                                          </p:spTgt>
                                        </p:tgtEl>
                                        <p:attrNameLst>
                                          <p:attrName>ppt_x</p:attrName>
                                        </p:attrNameLst>
                                      </p:cBhvr>
                                      <p:tavLst>
                                        <p:tav tm="0">
                                          <p:val>
                                            <p:strVal val="#ppt_x-0.25"/>
                                          </p:val>
                                        </p:tav>
                                        <p:tav tm="100000">
                                          <p:val>
                                            <p:strVal val="#ppt_x"/>
                                          </p:val>
                                        </p:tav>
                                      </p:tavLst>
                                    </p:anim>
                                    <p:anim calcmode="lin" valueType="num">
                                      <p:cBhvr>
                                        <p:cTn id="128" dur="664" tmFilter="0.0,0.0; 0.25,0.07; 0.50,0.2; 0.75,0.467; 1.0,1.0">
                                          <p:stCondLst>
                                            <p:cond delay="0"/>
                                          </p:stCondLst>
                                        </p:cTn>
                                        <p:tgtEl>
                                          <p:spTgt spid="15">
                                            <p:txEl>
                                              <p:pRg st="0" end="0"/>
                                            </p:txEl>
                                          </p:spTgt>
                                        </p:tgtEl>
                                        <p:attrNameLst>
                                          <p:attrName>ppt_y</p:attrName>
                                        </p:attrNameLst>
                                      </p:cBhvr>
                                      <p:tavLst>
                                        <p:tav tm="0" fmla="#ppt_y-sin(pi*$)/3">
                                          <p:val>
                                            <p:fltVal val="0.5"/>
                                          </p:val>
                                        </p:tav>
                                        <p:tav tm="100000">
                                          <p:val>
                                            <p:fltVal val="1"/>
                                          </p:val>
                                        </p:tav>
                                      </p:tavLst>
                                    </p:anim>
                                    <p:anim calcmode="lin" valueType="num">
                                      <p:cBhvr>
                                        <p:cTn id="129" dur="664" tmFilter="0, 0; 0.125,0.2665; 0.25,0.4; 0.375,0.465; 0.5,0.5;  0.625,0.535; 0.75,0.6; 0.875,0.7335; 1,1">
                                          <p:stCondLst>
                                            <p:cond delay="664"/>
                                          </p:stCondLst>
                                        </p:cTn>
                                        <p:tgtEl>
                                          <p:spTgt spid="15">
                                            <p:txEl>
                                              <p:pRg st="0" end="0"/>
                                            </p:txEl>
                                          </p:spTgt>
                                        </p:tgtEl>
                                        <p:attrNameLst>
                                          <p:attrName>ppt_y</p:attrName>
                                        </p:attrNameLst>
                                      </p:cBhvr>
                                      <p:tavLst>
                                        <p:tav tm="0" fmla="#ppt_y-sin(pi*$)/9">
                                          <p:val>
                                            <p:fltVal val="0"/>
                                          </p:val>
                                        </p:tav>
                                        <p:tav tm="100000">
                                          <p:val>
                                            <p:fltVal val="1"/>
                                          </p:val>
                                        </p:tav>
                                      </p:tavLst>
                                    </p:anim>
                                    <p:anim calcmode="lin" valueType="num">
                                      <p:cBhvr>
                                        <p:cTn id="130" dur="332" tmFilter="0, 0; 0.125,0.2665; 0.25,0.4; 0.375,0.465; 0.5,0.5;  0.625,0.535; 0.75,0.6; 0.875,0.7335; 1,1">
                                          <p:stCondLst>
                                            <p:cond delay="1324"/>
                                          </p:stCondLst>
                                        </p:cTn>
                                        <p:tgtEl>
                                          <p:spTgt spid="15">
                                            <p:txEl>
                                              <p:pRg st="0" end="0"/>
                                            </p:txEl>
                                          </p:spTgt>
                                        </p:tgtEl>
                                        <p:attrNameLst>
                                          <p:attrName>ppt_y</p:attrName>
                                        </p:attrNameLst>
                                      </p:cBhvr>
                                      <p:tavLst>
                                        <p:tav tm="0" fmla="#ppt_y-sin(pi*$)/27">
                                          <p:val>
                                            <p:fltVal val="0"/>
                                          </p:val>
                                        </p:tav>
                                        <p:tav tm="100000">
                                          <p:val>
                                            <p:fltVal val="1"/>
                                          </p:val>
                                        </p:tav>
                                      </p:tavLst>
                                    </p:anim>
                                    <p:anim calcmode="lin" valueType="num">
                                      <p:cBhvr>
                                        <p:cTn id="131" dur="164" tmFilter="0, 0; 0.125,0.2665; 0.25,0.4; 0.375,0.465; 0.5,0.5;  0.625,0.535; 0.75,0.6; 0.875,0.7335; 1,1">
                                          <p:stCondLst>
                                            <p:cond delay="1656"/>
                                          </p:stCondLst>
                                        </p:cTn>
                                        <p:tgtEl>
                                          <p:spTgt spid="15">
                                            <p:txEl>
                                              <p:pRg st="0" end="0"/>
                                            </p:txEl>
                                          </p:spTgt>
                                        </p:tgtEl>
                                        <p:attrNameLst>
                                          <p:attrName>ppt_y</p:attrName>
                                        </p:attrNameLst>
                                      </p:cBhvr>
                                      <p:tavLst>
                                        <p:tav tm="0" fmla="#ppt_y-sin(pi*$)/81">
                                          <p:val>
                                            <p:fltVal val="0"/>
                                          </p:val>
                                        </p:tav>
                                        <p:tav tm="100000">
                                          <p:val>
                                            <p:fltVal val="1"/>
                                          </p:val>
                                        </p:tav>
                                      </p:tavLst>
                                    </p:anim>
                                    <p:animScale>
                                      <p:cBhvr>
                                        <p:cTn id="132" dur="26">
                                          <p:stCondLst>
                                            <p:cond delay="650"/>
                                          </p:stCondLst>
                                        </p:cTn>
                                        <p:tgtEl>
                                          <p:spTgt spid="15">
                                            <p:txEl>
                                              <p:pRg st="0" end="0"/>
                                            </p:txEl>
                                          </p:spTgt>
                                        </p:tgtEl>
                                      </p:cBhvr>
                                      <p:to x="100000" y="60000"/>
                                    </p:animScale>
                                    <p:animScale>
                                      <p:cBhvr>
                                        <p:cTn id="133" dur="166" decel="50000">
                                          <p:stCondLst>
                                            <p:cond delay="676"/>
                                          </p:stCondLst>
                                        </p:cTn>
                                        <p:tgtEl>
                                          <p:spTgt spid="15">
                                            <p:txEl>
                                              <p:pRg st="0" end="0"/>
                                            </p:txEl>
                                          </p:spTgt>
                                        </p:tgtEl>
                                      </p:cBhvr>
                                      <p:to x="100000" y="100000"/>
                                    </p:animScale>
                                    <p:animScale>
                                      <p:cBhvr>
                                        <p:cTn id="134" dur="26">
                                          <p:stCondLst>
                                            <p:cond delay="1312"/>
                                          </p:stCondLst>
                                        </p:cTn>
                                        <p:tgtEl>
                                          <p:spTgt spid="15">
                                            <p:txEl>
                                              <p:pRg st="0" end="0"/>
                                            </p:txEl>
                                          </p:spTgt>
                                        </p:tgtEl>
                                      </p:cBhvr>
                                      <p:to x="100000" y="80000"/>
                                    </p:animScale>
                                    <p:animScale>
                                      <p:cBhvr>
                                        <p:cTn id="135" dur="166" decel="50000">
                                          <p:stCondLst>
                                            <p:cond delay="1338"/>
                                          </p:stCondLst>
                                        </p:cTn>
                                        <p:tgtEl>
                                          <p:spTgt spid="15">
                                            <p:txEl>
                                              <p:pRg st="0" end="0"/>
                                            </p:txEl>
                                          </p:spTgt>
                                        </p:tgtEl>
                                      </p:cBhvr>
                                      <p:to x="100000" y="100000"/>
                                    </p:animScale>
                                    <p:animScale>
                                      <p:cBhvr>
                                        <p:cTn id="136" dur="26">
                                          <p:stCondLst>
                                            <p:cond delay="1642"/>
                                          </p:stCondLst>
                                        </p:cTn>
                                        <p:tgtEl>
                                          <p:spTgt spid="15">
                                            <p:txEl>
                                              <p:pRg st="0" end="0"/>
                                            </p:txEl>
                                          </p:spTgt>
                                        </p:tgtEl>
                                      </p:cBhvr>
                                      <p:to x="100000" y="90000"/>
                                    </p:animScale>
                                    <p:animScale>
                                      <p:cBhvr>
                                        <p:cTn id="137" dur="166" decel="50000">
                                          <p:stCondLst>
                                            <p:cond delay="1668"/>
                                          </p:stCondLst>
                                        </p:cTn>
                                        <p:tgtEl>
                                          <p:spTgt spid="15">
                                            <p:txEl>
                                              <p:pRg st="0" end="0"/>
                                            </p:txEl>
                                          </p:spTgt>
                                        </p:tgtEl>
                                      </p:cBhvr>
                                      <p:to x="100000" y="100000"/>
                                    </p:animScale>
                                    <p:animScale>
                                      <p:cBhvr>
                                        <p:cTn id="138" dur="26">
                                          <p:stCondLst>
                                            <p:cond delay="1808"/>
                                          </p:stCondLst>
                                        </p:cTn>
                                        <p:tgtEl>
                                          <p:spTgt spid="15">
                                            <p:txEl>
                                              <p:pRg st="0" end="0"/>
                                            </p:txEl>
                                          </p:spTgt>
                                        </p:tgtEl>
                                      </p:cBhvr>
                                      <p:to x="100000" y="95000"/>
                                    </p:animScale>
                                    <p:animScale>
                                      <p:cBhvr>
                                        <p:cTn id="139" dur="166" decel="50000">
                                          <p:stCondLst>
                                            <p:cond delay="1834"/>
                                          </p:stCondLst>
                                        </p:cTn>
                                        <p:tgtEl>
                                          <p:spTgt spid="15">
                                            <p:txEl>
                                              <p:pRg st="0" end="0"/>
                                            </p:txEl>
                                          </p:spTgt>
                                        </p:tgtEl>
                                      </p:cBhvr>
                                      <p:to x="100000" y="100000"/>
                                    </p:animScale>
                                  </p:childTnLst>
                                </p:cTn>
                              </p:par>
                            </p:childTnLst>
                          </p:cTn>
                        </p:par>
                        <p:par>
                          <p:cTn id="140" fill="hold">
                            <p:stCondLst>
                              <p:cond delay="16000"/>
                            </p:stCondLst>
                            <p:childTnLst>
                              <p:par>
                                <p:cTn id="141" presetID="26" presetClass="entr" presetSubtype="0" fill="hold" nodeType="afterEffect">
                                  <p:stCondLst>
                                    <p:cond delay="0"/>
                                  </p:stCondLst>
                                  <p:childTnLst>
                                    <p:set>
                                      <p:cBhvr>
                                        <p:cTn id="142" dur="1" fill="hold">
                                          <p:stCondLst>
                                            <p:cond delay="0"/>
                                          </p:stCondLst>
                                        </p:cTn>
                                        <p:tgtEl>
                                          <p:spTgt spid="10">
                                            <p:txEl>
                                              <p:pRg st="0" end="0"/>
                                            </p:txEl>
                                          </p:spTgt>
                                        </p:tgtEl>
                                        <p:attrNameLst>
                                          <p:attrName>style.visibility</p:attrName>
                                        </p:attrNameLst>
                                      </p:cBhvr>
                                      <p:to>
                                        <p:strVal val="visible"/>
                                      </p:to>
                                    </p:set>
                                    <p:animEffect transition="in" filter="wipe(down)">
                                      <p:cBhvr>
                                        <p:cTn id="143" dur="580">
                                          <p:stCondLst>
                                            <p:cond delay="0"/>
                                          </p:stCondLst>
                                        </p:cTn>
                                        <p:tgtEl>
                                          <p:spTgt spid="10">
                                            <p:txEl>
                                              <p:pRg st="0" end="0"/>
                                            </p:txEl>
                                          </p:spTgt>
                                        </p:tgtEl>
                                      </p:cBhvr>
                                    </p:animEffect>
                                    <p:anim calcmode="lin" valueType="num">
                                      <p:cBhvr>
                                        <p:cTn id="144" dur="1822" tmFilter="0,0; 0.14,0.36; 0.43,0.73; 0.71,0.91; 1.0,1.0">
                                          <p:stCondLst>
                                            <p:cond delay="0"/>
                                          </p:stCondLst>
                                        </p:cTn>
                                        <p:tgtEl>
                                          <p:spTgt spid="10">
                                            <p:txEl>
                                              <p:pRg st="0" end="0"/>
                                            </p:txEl>
                                          </p:spTgt>
                                        </p:tgtEl>
                                        <p:attrNameLst>
                                          <p:attrName>ppt_x</p:attrName>
                                        </p:attrNameLst>
                                      </p:cBhvr>
                                      <p:tavLst>
                                        <p:tav tm="0">
                                          <p:val>
                                            <p:strVal val="#ppt_x-0.25"/>
                                          </p:val>
                                        </p:tav>
                                        <p:tav tm="100000">
                                          <p:val>
                                            <p:strVal val="#ppt_x"/>
                                          </p:val>
                                        </p:tav>
                                      </p:tavLst>
                                    </p:anim>
                                    <p:anim calcmode="lin" valueType="num">
                                      <p:cBhvr>
                                        <p:cTn id="145" dur="664" tmFilter="0.0,0.0; 0.25,0.07; 0.50,0.2; 0.75,0.467; 1.0,1.0">
                                          <p:stCondLst>
                                            <p:cond delay="0"/>
                                          </p:stCondLst>
                                        </p:cTn>
                                        <p:tgtEl>
                                          <p:spTgt spid="10">
                                            <p:txEl>
                                              <p:pRg st="0" end="0"/>
                                            </p:txEl>
                                          </p:spTgt>
                                        </p:tgtEl>
                                        <p:attrNameLst>
                                          <p:attrName>ppt_y</p:attrName>
                                        </p:attrNameLst>
                                      </p:cBhvr>
                                      <p:tavLst>
                                        <p:tav tm="0" fmla="#ppt_y-sin(pi*$)/3">
                                          <p:val>
                                            <p:fltVal val="0.5"/>
                                          </p:val>
                                        </p:tav>
                                        <p:tav tm="100000">
                                          <p:val>
                                            <p:fltVal val="1"/>
                                          </p:val>
                                        </p:tav>
                                      </p:tavLst>
                                    </p:anim>
                                    <p:anim calcmode="lin" valueType="num">
                                      <p:cBhvr>
                                        <p:cTn id="146" dur="664" tmFilter="0, 0; 0.125,0.2665; 0.25,0.4; 0.375,0.465; 0.5,0.5;  0.625,0.535; 0.75,0.6; 0.875,0.7335; 1,1">
                                          <p:stCondLst>
                                            <p:cond delay="664"/>
                                          </p:stCondLst>
                                        </p:cTn>
                                        <p:tgtEl>
                                          <p:spTgt spid="10">
                                            <p:txEl>
                                              <p:pRg st="0" end="0"/>
                                            </p:txEl>
                                          </p:spTgt>
                                        </p:tgtEl>
                                        <p:attrNameLst>
                                          <p:attrName>ppt_y</p:attrName>
                                        </p:attrNameLst>
                                      </p:cBhvr>
                                      <p:tavLst>
                                        <p:tav tm="0" fmla="#ppt_y-sin(pi*$)/9">
                                          <p:val>
                                            <p:fltVal val="0"/>
                                          </p:val>
                                        </p:tav>
                                        <p:tav tm="100000">
                                          <p:val>
                                            <p:fltVal val="1"/>
                                          </p:val>
                                        </p:tav>
                                      </p:tavLst>
                                    </p:anim>
                                    <p:anim calcmode="lin" valueType="num">
                                      <p:cBhvr>
                                        <p:cTn id="147" dur="332" tmFilter="0, 0; 0.125,0.2665; 0.25,0.4; 0.375,0.465; 0.5,0.5;  0.625,0.535; 0.75,0.6; 0.875,0.7335; 1,1">
                                          <p:stCondLst>
                                            <p:cond delay="1324"/>
                                          </p:stCondLst>
                                        </p:cTn>
                                        <p:tgtEl>
                                          <p:spTgt spid="10">
                                            <p:txEl>
                                              <p:pRg st="0" end="0"/>
                                            </p:txEl>
                                          </p:spTgt>
                                        </p:tgtEl>
                                        <p:attrNameLst>
                                          <p:attrName>ppt_y</p:attrName>
                                        </p:attrNameLst>
                                      </p:cBhvr>
                                      <p:tavLst>
                                        <p:tav tm="0" fmla="#ppt_y-sin(pi*$)/27">
                                          <p:val>
                                            <p:fltVal val="0"/>
                                          </p:val>
                                        </p:tav>
                                        <p:tav tm="100000">
                                          <p:val>
                                            <p:fltVal val="1"/>
                                          </p:val>
                                        </p:tav>
                                      </p:tavLst>
                                    </p:anim>
                                    <p:anim calcmode="lin" valueType="num">
                                      <p:cBhvr>
                                        <p:cTn id="148" dur="164" tmFilter="0, 0; 0.125,0.2665; 0.25,0.4; 0.375,0.465; 0.5,0.5;  0.625,0.535; 0.75,0.6; 0.875,0.7335; 1,1">
                                          <p:stCondLst>
                                            <p:cond delay="1656"/>
                                          </p:stCondLst>
                                        </p:cTn>
                                        <p:tgtEl>
                                          <p:spTgt spid="10">
                                            <p:txEl>
                                              <p:pRg st="0" end="0"/>
                                            </p:txEl>
                                          </p:spTgt>
                                        </p:tgtEl>
                                        <p:attrNameLst>
                                          <p:attrName>ppt_y</p:attrName>
                                        </p:attrNameLst>
                                      </p:cBhvr>
                                      <p:tavLst>
                                        <p:tav tm="0" fmla="#ppt_y-sin(pi*$)/81">
                                          <p:val>
                                            <p:fltVal val="0"/>
                                          </p:val>
                                        </p:tav>
                                        <p:tav tm="100000">
                                          <p:val>
                                            <p:fltVal val="1"/>
                                          </p:val>
                                        </p:tav>
                                      </p:tavLst>
                                    </p:anim>
                                    <p:animScale>
                                      <p:cBhvr>
                                        <p:cTn id="149" dur="26">
                                          <p:stCondLst>
                                            <p:cond delay="650"/>
                                          </p:stCondLst>
                                        </p:cTn>
                                        <p:tgtEl>
                                          <p:spTgt spid="10">
                                            <p:txEl>
                                              <p:pRg st="0" end="0"/>
                                            </p:txEl>
                                          </p:spTgt>
                                        </p:tgtEl>
                                      </p:cBhvr>
                                      <p:to x="100000" y="60000"/>
                                    </p:animScale>
                                    <p:animScale>
                                      <p:cBhvr>
                                        <p:cTn id="150" dur="166" decel="50000">
                                          <p:stCondLst>
                                            <p:cond delay="676"/>
                                          </p:stCondLst>
                                        </p:cTn>
                                        <p:tgtEl>
                                          <p:spTgt spid="10">
                                            <p:txEl>
                                              <p:pRg st="0" end="0"/>
                                            </p:txEl>
                                          </p:spTgt>
                                        </p:tgtEl>
                                      </p:cBhvr>
                                      <p:to x="100000" y="100000"/>
                                    </p:animScale>
                                    <p:animScale>
                                      <p:cBhvr>
                                        <p:cTn id="151" dur="26">
                                          <p:stCondLst>
                                            <p:cond delay="1312"/>
                                          </p:stCondLst>
                                        </p:cTn>
                                        <p:tgtEl>
                                          <p:spTgt spid="10">
                                            <p:txEl>
                                              <p:pRg st="0" end="0"/>
                                            </p:txEl>
                                          </p:spTgt>
                                        </p:tgtEl>
                                      </p:cBhvr>
                                      <p:to x="100000" y="80000"/>
                                    </p:animScale>
                                    <p:animScale>
                                      <p:cBhvr>
                                        <p:cTn id="152" dur="166" decel="50000">
                                          <p:stCondLst>
                                            <p:cond delay="1338"/>
                                          </p:stCondLst>
                                        </p:cTn>
                                        <p:tgtEl>
                                          <p:spTgt spid="10">
                                            <p:txEl>
                                              <p:pRg st="0" end="0"/>
                                            </p:txEl>
                                          </p:spTgt>
                                        </p:tgtEl>
                                      </p:cBhvr>
                                      <p:to x="100000" y="100000"/>
                                    </p:animScale>
                                    <p:animScale>
                                      <p:cBhvr>
                                        <p:cTn id="153" dur="26">
                                          <p:stCondLst>
                                            <p:cond delay="1642"/>
                                          </p:stCondLst>
                                        </p:cTn>
                                        <p:tgtEl>
                                          <p:spTgt spid="10">
                                            <p:txEl>
                                              <p:pRg st="0" end="0"/>
                                            </p:txEl>
                                          </p:spTgt>
                                        </p:tgtEl>
                                      </p:cBhvr>
                                      <p:to x="100000" y="90000"/>
                                    </p:animScale>
                                    <p:animScale>
                                      <p:cBhvr>
                                        <p:cTn id="154" dur="166" decel="50000">
                                          <p:stCondLst>
                                            <p:cond delay="1668"/>
                                          </p:stCondLst>
                                        </p:cTn>
                                        <p:tgtEl>
                                          <p:spTgt spid="10">
                                            <p:txEl>
                                              <p:pRg st="0" end="0"/>
                                            </p:txEl>
                                          </p:spTgt>
                                        </p:tgtEl>
                                      </p:cBhvr>
                                      <p:to x="100000" y="100000"/>
                                    </p:animScale>
                                    <p:animScale>
                                      <p:cBhvr>
                                        <p:cTn id="155" dur="26">
                                          <p:stCondLst>
                                            <p:cond delay="1808"/>
                                          </p:stCondLst>
                                        </p:cTn>
                                        <p:tgtEl>
                                          <p:spTgt spid="10">
                                            <p:txEl>
                                              <p:pRg st="0" end="0"/>
                                            </p:txEl>
                                          </p:spTgt>
                                        </p:tgtEl>
                                      </p:cBhvr>
                                      <p:to x="100000" y="95000"/>
                                    </p:animScale>
                                    <p:animScale>
                                      <p:cBhvr>
                                        <p:cTn id="156" dur="166" decel="50000">
                                          <p:stCondLst>
                                            <p:cond delay="1834"/>
                                          </p:stCondLst>
                                        </p:cTn>
                                        <p:tgtEl>
                                          <p:spTgt spid="10">
                                            <p:txEl>
                                              <p:pRg st="0" end="0"/>
                                            </p:txEl>
                                          </p:spTgt>
                                        </p:tgtEl>
                                      </p:cBhvr>
                                      <p:to x="100000" y="100000"/>
                                    </p:animScale>
                                  </p:childTnLst>
                                </p:cTn>
                              </p:par>
                            </p:childTnLst>
                          </p:cTn>
                        </p:par>
                        <p:par>
                          <p:cTn id="157" fill="hold">
                            <p:stCondLst>
                              <p:cond delay="18000"/>
                            </p:stCondLst>
                            <p:childTnLst>
                              <p:par>
                                <p:cTn id="158" presetID="26" presetClass="entr" presetSubtype="0" fill="hold" nodeType="afterEffect">
                                  <p:stCondLst>
                                    <p:cond delay="0"/>
                                  </p:stCondLst>
                                  <p:childTnLst>
                                    <p:set>
                                      <p:cBhvr>
                                        <p:cTn id="159" dur="1" fill="hold">
                                          <p:stCondLst>
                                            <p:cond delay="0"/>
                                          </p:stCondLst>
                                        </p:cTn>
                                        <p:tgtEl>
                                          <p:spTgt spid="11">
                                            <p:txEl>
                                              <p:pRg st="0" end="0"/>
                                            </p:txEl>
                                          </p:spTgt>
                                        </p:tgtEl>
                                        <p:attrNameLst>
                                          <p:attrName>style.visibility</p:attrName>
                                        </p:attrNameLst>
                                      </p:cBhvr>
                                      <p:to>
                                        <p:strVal val="visible"/>
                                      </p:to>
                                    </p:set>
                                    <p:animEffect transition="in" filter="wipe(down)">
                                      <p:cBhvr>
                                        <p:cTn id="160" dur="580">
                                          <p:stCondLst>
                                            <p:cond delay="0"/>
                                          </p:stCondLst>
                                        </p:cTn>
                                        <p:tgtEl>
                                          <p:spTgt spid="11">
                                            <p:txEl>
                                              <p:pRg st="0" end="0"/>
                                            </p:txEl>
                                          </p:spTgt>
                                        </p:tgtEl>
                                      </p:cBhvr>
                                    </p:animEffect>
                                    <p:anim calcmode="lin" valueType="num">
                                      <p:cBhvr>
                                        <p:cTn id="161" dur="1822" tmFilter="0,0; 0.14,0.36; 0.43,0.73; 0.71,0.91; 1.0,1.0">
                                          <p:stCondLst>
                                            <p:cond delay="0"/>
                                          </p:stCondLst>
                                        </p:cTn>
                                        <p:tgtEl>
                                          <p:spTgt spid="11">
                                            <p:txEl>
                                              <p:pRg st="0" end="0"/>
                                            </p:txEl>
                                          </p:spTgt>
                                        </p:tgtEl>
                                        <p:attrNameLst>
                                          <p:attrName>ppt_x</p:attrName>
                                        </p:attrNameLst>
                                      </p:cBhvr>
                                      <p:tavLst>
                                        <p:tav tm="0">
                                          <p:val>
                                            <p:strVal val="#ppt_x-0.25"/>
                                          </p:val>
                                        </p:tav>
                                        <p:tav tm="100000">
                                          <p:val>
                                            <p:strVal val="#ppt_x"/>
                                          </p:val>
                                        </p:tav>
                                      </p:tavLst>
                                    </p:anim>
                                    <p:anim calcmode="lin" valueType="num">
                                      <p:cBhvr>
                                        <p:cTn id="162" dur="664" tmFilter="0.0,0.0; 0.25,0.07; 0.50,0.2; 0.75,0.467; 1.0,1.0">
                                          <p:stCondLst>
                                            <p:cond delay="0"/>
                                          </p:stCondLst>
                                        </p:cTn>
                                        <p:tgtEl>
                                          <p:spTgt spid="11">
                                            <p:txEl>
                                              <p:pRg st="0" end="0"/>
                                            </p:txEl>
                                          </p:spTgt>
                                        </p:tgtEl>
                                        <p:attrNameLst>
                                          <p:attrName>ppt_y</p:attrName>
                                        </p:attrNameLst>
                                      </p:cBhvr>
                                      <p:tavLst>
                                        <p:tav tm="0" fmla="#ppt_y-sin(pi*$)/3">
                                          <p:val>
                                            <p:fltVal val="0.5"/>
                                          </p:val>
                                        </p:tav>
                                        <p:tav tm="100000">
                                          <p:val>
                                            <p:fltVal val="1"/>
                                          </p:val>
                                        </p:tav>
                                      </p:tavLst>
                                    </p:anim>
                                    <p:anim calcmode="lin" valueType="num">
                                      <p:cBhvr>
                                        <p:cTn id="163" dur="664" tmFilter="0, 0; 0.125,0.2665; 0.25,0.4; 0.375,0.465; 0.5,0.5;  0.625,0.535; 0.75,0.6; 0.875,0.7335; 1,1">
                                          <p:stCondLst>
                                            <p:cond delay="664"/>
                                          </p:stCondLst>
                                        </p:cTn>
                                        <p:tgtEl>
                                          <p:spTgt spid="11">
                                            <p:txEl>
                                              <p:pRg st="0" end="0"/>
                                            </p:txEl>
                                          </p:spTgt>
                                        </p:tgtEl>
                                        <p:attrNameLst>
                                          <p:attrName>ppt_y</p:attrName>
                                        </p:attrNameLst>
                                      </p:cBhvr>
                                      <p:tavLst>
                                        <p:tav tm="0" fmla="#ppt_y-sin(pi*$)/9">
                                          <p:val>
                                            <p:fltVal val="0"/>
                                          </p:val>
                                        </p:tav>
                                        <p:tav tm="100000">
                                          <p:val>
                                            <p:fltVal val="1"/>
                                          </p:val>
                                        </p:tav>
                                      </p:tavLst>
                                    </p:anim>
                                    <p:anim calcmode="lin" valueType="num">
                                      <p:cBhvr>
                                        <p:cTn id="164" dur="332" tmFilter="0, 0; 0.125,0.2665; 0.25,0.4; 0.375,0.465; 0.5,0.5;  0.625,0.535; 0.75,0.6; 0.875,0.7335; 1,1">
                                          <p:stCondLst>
                                            <p:cond delay="1324"/>
                                          </p:stCondLst>
                                        </p:cTn>
                                        <p:tgtEl>
                                          <p:spTgt spid="11">
                                            <p:txEl>
                                              <p:pRg st="0" end="0"/>
                                            </p:txEl>
                                          </p:spTgt>
                                        </p:tgtEl>
                                        <p:attrNameLst>
                                          <p:attrName>ppt_y</p:attrName>
                                        </p:attrNameLst>
                                      </p:cBhvr>
                                      <p:tavLst>
                                        <p:tav tm="0" fmla="#ppt_y-sin(pi*$)/27">
                                          <p:val>
                                            <p:fltVal val="0"/>
                                          </p:val>
                                        </p:tav>
                                        <p:tav tm="100000">
                                          <p:val>
                                            <p:fltVal val="1"/>
                                          </p:val>
                                        </p:tav>
                                      </p:tavLst>
                                    </p:anim>
                                    <p:anim calcmode="lin" valueType="num">
                                      <p:cBhvr>
                                        <p:cTn id="165" dur="164" tmFilter="0, 0; 0.125,0.2665; 0.25,0.4; 0.375,0.465; 0.5,0.5;  0.625,0.535; 0.75,0.6; 0.875,0.7335; 1,1">
                                          <p:stCondLst>
                                            <p:cond delay="1656"/>
                                          </p:stCondLst>
                                        </p:cTn>
                                        <p:tgtEl>
                                          <p:spTgt spid="11">
                                            <p:txEl>
                                              <p:pRg st="0" end="0"/>
                                            </p:txEl>
                                          </p:spTgt>
                                        </p:tgtEl>
                                        <p:attrNameLst>
                                          <p:attrName>ppt_y</p:attrName>
                                        </p:attrNameLst>
                                      </p:cBhvr>
                                      <p:tavLst>
                                        <p:tav tm="0" fmla="#ppt_y-sin(pi*$)/81">
                                          <p:val>
                                            <p:fltVal val="0"/>
                                          </p:val>
                                        </p:tav>
                                        <p:tav tm="100000">
                                          <p:val>
                                            <p:fltVal val="1"/>
                                          </p:val>
                                        </p:tav>
                                      </p:tavLst>
                                    </p:anim>
                                    <p:animScale>
                                      <p:cBhvr>
                                        <p:cTn id="166" dur="26">
                                          <p:stCondLst>
                                            <p:cond delay="650"/>
                                          </p:stCondLst>
                                        </p:cTn>
                                        <p:tgtEl>
                                          <p:spTgt spid="11">
                                            <p:txEl>
                                              <p:pRg st="0" end="0"/>
                                            </p:txEl>
                                          </p:spTgt>
                                        </p:tgtEl>
                                      </p:cBhvr>
                                      <p:to x="100000" y="60000"/>
                                    </p:animScale>
                                    <p:animScale>
                                      <p:cBhvr>
                                        <p:cTn id="167" dur="166" decel="50000">
                                          <p:stCondLst>
                                            <p:cond delay="676"/>
                                          </p:stCondLst>
                                        </p:cTn>
                                        <p:tgtEl>
                                          <p:spTgt spid="11">
                                            <p:txEl>
                                              <p:pRg st="0" end="0"/>
                                            </p:txEl>
                                          </p:spTgt>
                                        </p:tgtEl>
                                      </p:cBhvr>
                                      <p:to x="100000" y="100000"/>
                                    </p:animScale>
                                    <p:animScale>
                                      <p:cBhvr>
                                        <p:cTn id="168" dur="26">
                                          <p:stCondLst>
                                            <p:cond delay="1312"/>
                                          </p:stCondLst>
                                        </p:cTn>
                                        <p:tgtEl>
                                          <p:spTgt spid="11">
                                            <p:txEl>
                                              <p:pRg st="0" end="0"/>
                                            </p:txEl>
                                          </p:spTgt>
                                        </p:tgtEl>
                                      </p:cBhvr>
                                      <p:to x="100000" y="80000"/>
                                    </p:animScale>
                                    <p:animScale>
                                      <p:cBhvr>
                                        <p:cTn id="169" dur="166" decel="50000">
                                          <p:stCondLst>
                                            <p:cond delay="1338"/>
                                          </p:stCondLst>
                                        </p:cTn>
                                        <p:tgtEl>
                                          <p:spTgt spid="11">
                                            <p:txEl>
                                              <p:pRg st="0" end="0"/>
                                            </p:txEl>
                                          </p:spTgt>
                                        </p:tgtEl>
                                      </p:cBhvr>
                                      <p:to x="100000" y="100000"/>
                                    </p:animScale>
                                    <p:animScale>
                                      <p:cBhvr>
                                        <p:cTn id="170" dur="26">
                                          <p:stCondLst>
                                            <p:cond delay="1642"/>
                                          </p:stCondLst>
                                        </p:cTn>
                                        <p:tgtEl>
                                          <p:spTgt spid="11">
                                            <p:txEl>
                                              <p:pRg st="0" end="0"/>
                                            </p:txEl>
                                          </p:spTgt>
                                        </p:tgtEl>
                                      </p:cBhvr>
                                      <p:to x="100000" y="90000"/>
                                    </p:animScale>
                                    <p:animScale>
                                      <p:cBhvr>
                                        <p:cTn id="171" dur="166" decel="50000">
                                          <p:stCondLst>
                                            <p:cond delay="1668"/>
                                          </p:stCondLst>
                                        </p:cTn>
                                        <p:tgtEl>
                                          <p:spTgt spid="11">
                                            <p:txEl>
                                              <p:pRg st="0" end="0"/>
                                            </p:txEl>
                                          </p:spTgt>
                                        </p:tgtEl>
                                      </p:cBhvr>
                                      <p:to x="100000" y="100000"/>
                                    </p:animScale>
                                    <p:animScale>
                                      <p:cBhvr>
                                        <p:cTn id="172" dur="26">
                                          <p:stCondLst>
                                            <p:cond delay="1808"/>
                                          </p:stCondLst>
                                        </p:cTn>
                                        <p:tgtEl>
                                          <p:spTgt spid="11">
                                            <p:txEl>
                                              <p:pRg st="0" end="0"/>
                                            </p:txEl>
                                          </p:spTgt>
                                        </p:tgtEl>
                                      </p:cBhvr>
                                      <p:to x="100000" y="95000"/>
                                    </p:animScale>
                                    <p:animScale>
                                      <p:cBhvr>
                                        <p:cTn id="173" dur="166" decel="50000">
                                          <p:stCondLst>
                                            <p:cond delay="1834"/>
                                          </p:stCondLst>
                                        </p:cTn>
                                        <p:tgtEl>
                                          <p:spTgt spid="11">
                                            <p:txEl>
                                              <p:pRg st="0" end="0"/>
                                            </p:txEl>
                                          </p:spTgt>
                                        </p:tgtEl>
                                      </p:cBhvr>
                                      <p:to x="100000" y="100000"/>
                                    </p:animScale>
                                  </p:childTnLst>
                                </p:cTn>
                              </p:par>
                            </p:childTnLst>
                          </p:cTn>
                        </p:par>
                        <p:par>
                          <p:cTn id="174" fill="hold">
                            <p:stCondLst>
                              <p:cond delay="20000"/>
                            </p:stCondLst>
                            <p:childTnLst>
                              <p:par>
                                <p:cTn id="175" presetID="26" presetClass="entr" presetSubtype="0" fill="hold" nodeType="afterEffect">
                                  <p:stCondLst>
                                    <p:cond delay="0"/>
                                  </p:stCondLst>
                                  <p:childTnLst>
                                    <p:set>
                                      <p:cBhvr>
                                        <p:cTn id="176" dur="1" fill="hold">
                                          <p:stCondLst>
                                            <p:cond delay="0"/>
                                          </p:stCondLst>
                                        </p:cTn>
                                        <p:tgtEl>
                                          <p:spTgt spid="4">
                                            <p:txEl>
                                              <p:pRg st="0" end="0"/>
                                            </p:txEl>
                                          </p:spTgt>
                                        </p:tgtEl>
                                        <p:attrNameLst>
                                          <p:attrName>style.visibility</p:attrName>
                                        </p:attrNameLst>
                                      </p:cBhvr>
                                      <p:to>
                                        <p:strVal val="visible"/>
                                      </p:to>
                                    </p:set>
                                    <p:animEffect transition="in" filter="wipe(down)">
                                      <p:cBhvr>
                                        <p:cTn id="177" dur="580">
                                          <p:stCondLst>
                                            <p:cond delay="0"/>
                                          </p:stCondLst>
                                        </p:cTn>
                                        <p:tgtEl>
                                          <p:spTgt spid="4">
                                            <p:txEl>
                                              <p:pRg st="0" end="0"/>
                                            </p:txEl>
                                          </p:spTgt>
                                        </p:tgtEl>
                                      </p:cBhvr>
                                    </p:animEffect>
                                    <p:anim calcmode="lin" valueType="num">
                                      <p:cBhvr>
                                        <p:cTn id="178" dur="1822" tmFilter="0,0; 0.14,0.36; 0.43,0.73; 0.71,0.91; 1.0,1.0">
                                          <p:stCondLst>
                                            <p:cond delay="0"/>
                                          </p:stCondLst>
                                        </p:cTn>
                                        <p:tgtEl>
                                          <p:spTgt spid="4">
                                            <p:txEl>
                                              <p:pRg st="0" end="0"/>
                                            </p:txEl>
                                          </p:spTgt>
                                        </p:tgtEl>
                                        <p:attrNameLst>
                                          <p:attrName>ppt_x</p:attrName>
                                        </p:attrNameLst>
                                      </p:cBhvr>
                                      <p:tavLst>
                                        <p:tav tm="0">
                                          <p:val>
                                            <p:strVal val="#ppt_x-0.25"/>
                                          </p:val>
                                        </p:tav>
                                        <p:tav tm="100000">
                                          <p:val>
                                            <p:strVal val="#ppt_x"/>
                                          </p:val>
                                        </p:tav>
                                      </p:tavLst>
                                    </p:anim>
                                    <p:anim calcmode="lin" valueType="num">
                                      <p:cBhvr>
                                        <p:cTn id="179" dur="664" tmFilter="0.0,0.0; 0.25,0.07; 0.50,0.2; 0.75,0.467; 1.0,1.0">
                                          <p:stCondLst>
                                            <p:cond delay="0"/>
                                          </p:stCondLst>
                                        </p:cTn>
                                        <p:tgtEl>
                                          <p:spTgt spid="4">
                                            <p:txEl>
                                              <p:pRg st="0" end="0"/>
                                            </p:txEl>
                                          </p:spTgt>
                                        </p:tgtEl>
                                        <p:attrNameLst>
                                          <p:attrName>ppt_y</p:attrName>
                                        </p:attrNameLst>
                                      </p:cBhvr>
                                      <p:tavLst>
                                        <p:tav tm="0" fmla="#ppt_y-sin(pi*$)/3">
                                          <p:val>
                                            <p:fltVal val="0.5"/>
                                          </p:val>
                                        </p:tav>
                                        <p:tav tm="100000">
                                          <p:val>
                                            <p:fltVal val="1"/>
                                          </p:val>
                                        </p:tav>
                                      </p:tavLst>
                                    </p:anim>
                                    <p:anim calcmode="lin" valueType="num">
                                      <p:cBhvr>
                                        <p:cTn id="180" dur="664" tmFilter="0, 0; 0.125,0.2665; 0.25,0.4; 0.375,0.465; 0.5,0.5;  0.625,0.535; 0.75,0.6; 0.875,0.7335; 1,1">
                                          <p:stCondLst>
                                            <p:cond delay="664"/>
                                          </p:stCondLst>
                                        </p:cTn>
                                        <p:tgtEl>
                                          <p:spTgt spid="4">
                                            <p:txEl>
                                              <p:pRg st="0" end="0"/>
                                            </p:txEl>
                                          </p:spTgt>
                                        </p:tgtEl>
                                        <p:attrNameLst>
                                          <p:attrName>ppt_y</p:attrName>
                                        </p:attrNameLst>
                                      </p:cBhvr>
                                      <p:tavLst>
                                        <p:tav tm="0" fmla="#ppt_y-sin(pi*$)/9">
                                          <p:val>
                                            <p:fltVal val="0"/>
                                          </p:val>
                                        </p:tav>
                                        <p:tav tm="100000">
                                          <p:val>
                                            <p:fltVal val="1"/>
                                          </p:val>
                                        </p:tav>
                                      </p:tavLst>
                                    </p:anim>
                                    <p:anim calcmode="lin" valueType="num">
                                      <p:cBhvr>
                                        <p:cTn id="181" dur="332" tmFilter="0, 0; 0.125,0.2665; 0.25,0.4; 0.375,0.465; 0.5,0.5;  0.625,0.535; 0.75,0.6; 0.875,0.7335; 1,1">
                                          <p:stCondLst>
                                            <p:cond delay="1324"/>
                                          </p:stCondLst>
                                        </p:cTn>
                                        <p:tgtEl>
                                          <p:spTgt spid="4">
                                            <p:txEl>
                                              <p:pRg st="0" end="0"/>
                                            </p:txEl>
                                          </p:spTgt>
                                        </p:tgtEl>
                                        <p:attrNameLst>
                                          <p:attrName>ppt_y</p:attrName>
                                        </p:attrNameLst>
                                      </p:cBhvr>
                                      <p:tavLst>
                                        <p:tav tm="0" fmla="#ppt_y-sin(pi*$)/27">
                                          <p:val>
                                            <p:fltVal val="0"/>
                                          </p:val>
                                        </p:tav>
                                        <p:tav tm="100000">
                                          <p:val>
                                            <p:fltVal val="1"/>
                                          </p:val>
                                        </p:tav>
                                      </p:tavLst>
                                    </p:anim>
                                    <p:anim calcmode="lin" valueType="num">
                                      <p:cBhvr>
                                        <p:cTn id="182" dur="164" tmFilter="0, 0; 0.125,0.2665; 0.25,0.4; 0.375,0.465; 0.5,0.5;  0.625,0.535; 0.75,0.6; 0.875,0.7335; 1,1">
                                          <p:stCondLst>
                                            <p:cond delay="1656"/>
                                          </p:stCondLst>
                                        </p:cTn>
                                        <p:tgtEl>
                                          <p:spTgt spid="4">
                                            <p:txEl>
                                              <p:pRg st="0" end="0"/>
                                            </p:txEl>
                                          </p:spTgt>
                                        </p:tgtEl>
                                        <p:attrNameLst>
                                          <p:attrName>ppt_y</p:attrName>
                                        </p:attrNameLst>
                                      </p:cBhvr>
                                      <p:tavLst>
                                        <p:tav tm="0" fmla="#ppt_y-sin(pi*$)/81">
                                          <p:val>
                                            <p:fltVal val="0"/>
                                          </p:val>
                                        </p:tav>
                                        <p:tav tm="100000">
                                          <p:val>
                                            <p:fltVal val="1"/>
                                          </p:val>
                                        </p:tav>
                                      </p:tavLst>
                                    </p:anim>
                                    <p:animScale>
                                      <p:cBhvr>
                                        <p:cTn id="183" dur="26">
                                          <p:stCondLst>
                                            <p:cond delay="650"/>
                                          </p:stCondLst>
                                        </p:cTn>
                                        <p:tgtEl>
                                          <p:spTgt spid="4">
                                            <p:txEl>
                                              <p:pRg st="0" end="0"/>
                                            </p:txEl>
                                          </p:spTgt>
                                        </p:tgtEl>
                                      </p:cBhvr>
                                      <p:to x="100000" y="60000"/>
                                    </p:animScale>
                                    <p:animScale>
                                      <p:cBhvr>
                                        <p:cTn id="184" dur="166" decel="50000">
                                          <p:stCondLst>
                                            <p:cond delay="676"/>
                                          </p:stCondLst>
                                        </p:cTn>
                                        <p:tgtEl>
                                          <p:spTgt spid="4">
                                            <p:txEl>
                                              <p:pRg st="0" end="0"/>
                                            </p:txEl>
                                          </p:spTgt>
                                        </p:tgtEl>
                                      </p:cBhvr>
                                      <p:to x="100000" y="100000"/>
                                    </p:animScale>
                                    <p:animScale>
                                      <p:cBhvr>
                                        <p:cTn id="185" dur="26">
                                          <p:stCondLst>
                                            <p:cond delay="1312"/>
                                          </p:stCondLst>
                                        </p:cTn>
                                        <p:tgtEl>
                                          <p:spTgt spid="4">
                                            <p:txEl>
                                              <p:pRg st="0" end="0"/>
                                            </p:txEl>
                                          </p:spTgt>
                                        </p:tgtEl>
                                      </p:cBhvr>
                                      <p:to x="100000" y="80000"/>
                                    </p:animScale>
                                    <p:animScale>
                                      <p:cBhvr>
                                        <p:cTn id="186" dur="166" decel="50000">
                                          <p:stCondLst>
                                            <p:cond delay="1338"/>
                                          </p:stCondLst>
                                        </p:cTn>
                                        <p:tgtEl>
                                          <p:spTgt spid="4">
                                            <p:txEl>
                                              <p:pRg st="0" end="0"/>
                                            </p:txEl>
                                          </p:spTgt>
                                        </p:tgtEl>
                                      </p:cBhvr>
                                      <p:to x="100000" y="100000"/>
                                    </p:animScale>
                                    <p:animScale>
                                      <p:cBhvr>
                                        <p:cTn id="187" dur="26">
                                          <p:stCondLst>
                                            <p:cond delay="1642"/>
                                          </p:stCondLst>
                                        </p:cTn>
                                        <p:tgtEl>
                                          <p:spTgt spid="4">
                                            <p:txEl>
                                              <p:pRg st="0" end="0"/>
                                            </p:txEl>
                                          </p:spTgt>
                                        </p:tgtEl>
                                      </p:cBhvr>
                                      <p:to x="100000" y="90000"/>
                                    </p:animScale>
                                    <p:animScale>
                                      <p:cBhvr>
                                        <p:cTn id="188" dur="166" decel="50000">
                                          <p:stCondLst>
                                            <p:cond delay="1668"/>
                                          </p:stCondLst>
                                        </p:cTn>
                                        <p:tgtEl>
                                          <p:spTgt spid="4">
                                            <p:txEl>
                                              <p:pRg st="0" end="0"/>
                                            </p:txEl>
                                          </p:spTgt>
                                        </p:tgtEl>
                                      </p:cBhvr>
                                      <p:to x="100000" y="100000"/>
                                    </p:animScale>
                                    <p:animScale>
                                      <p:cBhvr>
                                        <p:cTn id="189" dur="26">
                                          <p:stCondLst>
                                            <p:cond delay="1808"/>
                                          </p:stCondLst>
                                        </p:cTn>
                                        <p:tgtEl>
                                          <p:spTgt spid="4">
                                            <p:txEl>
                                              <p:pRg st="0" end="0"/>
                                            </p:txEl>
                                          </p:spTgt>
                                        </p:tgtEl>
                                      </p:cBhvr>
                                      <p:to x="100000" y="95000"/>
                                    </p:animScale>
                                    <p:animScale>
                                      <p:cBhvr>
                                        <p:cTn id="190" dur="166" decel="50000">
                                          <p:stCondLst>
                                            <p:cond delay="1834"/>
                                          </p:stCondLst>
                                        </p:cTn>
                                        <p:tgtEl>
                                          <p:spTgt spid="4">
                                            <p:txEl>
                                              <p:pRg st="0" end="0"/>
                                            </p:txEl>
                                          </p:spTgt>
                                        </p:tgtEl>
                                      </p:cBhvr>
                                      <p:to x="100000" y="100000"/>
                                    </p:animScale>
                                  </p:childTnLst>
                                </p:cTn>
                              </p:par>
                            </p:childTnLst>
                          </p:cTn>
                        </p:par>
                        <p:par>
                          <p:cTn id="191" fill="hold">
                            <p:stCondLst>
                              <p:cond delay="22000"/>
                            </p:stCondLst>
                            <p:childTnLst>
                              <p:par>
                                <p:cTn id="192" presetID="26" presetClass="entr" presetSubtype="0" fill="hold" grpId="0" nodeType="afterEffect">
                                  <p:stCondLst>
                                    <p:cond delay="0"/>
                                  </p:stCondLst>
                                  <p:childTnLst>
                                    <p:set>
                                      <p:cBhvr>
                                        <p:cTn id="193" dur="1" fill="hold">
                                          <p:stCondLst>
                                            <p:cond delay="0"/>
                                          </p:stCondLst>
                                        </p:cTn>
                                        <p:tgtEl>
                                          <p:spTgt spid="16"/>
                                        </p:tgtEl>
                                        <p:attrNameLst>
                                          <p:attrName>style.visibility</p:attrName>
                                        </p:attrNameLst>
                                      </p:cBhvr>
                                      <p:to>
                                        <p:strVal val="visible"/>
                                      </p:to>
                                    </p:set>
                                    <p:animEffect transition="in" filter="wipe(down)">
                                      <p:cBhvr>
                                        <p:cTn id="194" dur="580">
                                          <p:stCondLst>
                                            <p:cond delay="0"/>
                                          </p:stCondLst>
                                        </p:cTn>
                                        <p:tgtEl>
                                          <p:spTgt spid="16"/>
                                        </p:tgtEl>
                                      </p:cBhvr>
                                    </p:animEffect>
                                    <p:anim calcmode="lin" valueType="num">
                                      <p:cBhvr>
                                        <p:cTn id="195" dur="1822" tmFilter="0,0; 0.14,0.36; 0.43,0.73; 0.71,0.91; 1.0,1.0">
                                          <p:stCondLst>
                                            <p:cond delay="0"/>
                                          </p:stCondLst>
                                        </p:cTn>
                                        <p:tgtEl>
                                          <p:spTgt spid="16"/>
                                        </p:tgtEl>
                                        <p:attrNameLst>
                                          <p:attrName>ppt_x</p:attrName>
                                        </p:attrNameLst>
                                      </p:cBhvr>
                                      <p:tavLst>
                                        <p:tav tm="0">
                                          <p:val>
                                            <p:strVal val="#ppt_x-0.25"/>
                                          </p:val>
                                        </p:tav>
                                        <p:tav tm="100000">
                                          <p:val>
                                            <p:strVal val="#ppt_x"/>
                                          </p:val>
                                        </p:tav>
                                      </p:tavLst>
                                    </p:anim>
                                    <p:anim calcmode="lin" valueType="num">
                                      <p:cBhvr>
                                        <p:cTn id="196" dur="664" tmFilter="0.0,0.0; 0.25,0.07; 0.50,0.2; 0.75,0.467; 1.0,1.0">
                                          <p:stCondLst>
                                            <p:cond delay="0"/>
                                          </p:stCondLst>
                                        </p:cTn>
                                        <p:tgtEl>
                                          <p:spTgt spid="16"/>
                                        </p:tgtEl>
                                        <p:attrNameLst>
                                          <p:attrName>ppt_y</p:attrName>
                                        </p:attrNameLst>
                                      </p:cBhvr>
                                      <p:tavLst>
                                        <p:tav tm="0" fmla="#ppt_y-sin(pi*$)/3">
                                          <p:val>
                                            <p:fltVal val="0.5"/>
                                          </p:val>
                                        </p:tav>
                                        <p:tav tm="100000">
                                          <p:val>
                                            <p:fltVal val="1"/>
                                          </p:val>
                                        </p:tav>
                                      </p:tavLst>
                                    </p:anim>
                                    <p:anim calcmode="lin" valueType="num">
                                      <p:cBhvr>
                                        <p:cTn id="197" dur="664" tmFilter="0, 0; 0.125,0.2665; 0.25,0.4; 0.375,0.465; 0.5,0.5;  0.625,0.535; 0.75,0.6; 0.875,0.7335; 1,1">
                                          <p:stCondLst>
                                            <p:cond delay="664"/>
                                          </p:stCondLst>
                                        </p:cTn>
                                        <p:tgtEl>
                                          <p:spTgt spid="16"/>
                                        </p:tgtEl>
                                        <p:attrNameLst>
                                          <p:attrName>ppt_y</p:attrName>
                                        </p:attrNameLst>
                                      </p:cBhvr>
                                      <p:tavLst>
                                        <p:tav tm="0" fmla="#ppt_y-sin(pi*$)/9">
                                          <p:val>
                                            <p:fltVal val="0"/>
                                          </p:val>
                                        </p:tav>
                                        <p:tav tm="100000">
                                          <p:val>
                                            <p:fltVal val="1"/>
                                          </p:val>
                                        </p:tav>
                                      </p:tavLst>
                                    </p:anim>
                                    <p:anim calcmode="lin" valueType="num">
                                      <p:cBhvr>
                                        <p:cTn id="198" dur="332" tmFilter="0, 0; 0.125,0.2665; 0.25,0.4; 0.375,0.465; 0.5,0.5;  0.625,0.535; 0.75,0.6; 0.875,0.7335; 1,1">
                                          <p:stCondLst>
                                            <p:cond delay="1324"/>
                                          </p:stCondLst>
                                        </p:cTn>
                                        <p:tgtEl>
                                          <p:spTgt spid="16"/>
                                        </p:tgtEl>
                                        <p:attrNameLst>
                                          <p:attrName>ppt_y</p:attrName>
                                        </p:attrNameLst>
                                      </p:cBhvr>
                                      <p:tavLst>
                                        <p:tav tm="0" fmla="#ppt_y-sin(pi*$)/27">
                                          <p:val>
                                            <p:fltVal val="0"/>
                                          </p:val>
                                        </p:tav>
                                        <p:tav tm="100000">
                                          <p:val>
                                            <p:fltVal val="1"/>
                                          </p:val>
                                        </p:tav>
                                      </p:tavLst>
                                    </p:anim>
                                    <p:anim calcmode="lin" valueType="num">
                                      <p:cBhvr>
                                        <p:cTn id="199" dur="164" tmFilter="0, 0; 0.125,0.2665; 0.25,0.4; 0.375,0.465; 0.5,0.5;  0.625,0.535; 0.75,0.6; 0.875,0.7335; 1,1">
                                          <p:stCondLst>
                                            <p:cond delay="1656"/>
                                          </p:stCondLst>
                                        </p:cTn>
                                        <p:tgtEl>
                                          <p:spTgt spid="16"/>
                                        </p:tgtEl>
                                        <p:attrNameLst>
                                          <p:attrName>ppt_y</p:attrName>
                                        </p:attrNameLst>
                                      </p:cBhvr>
                                      <p:tavLst>
                                        <p:tav tm="0" fmla="#ppt_y-sin(pi*$)/81">
                                          <p:val>
                                            <p:fltVal val="0"/>
                                          </p:val>
                                        </p:tav>
                                        <p:tav tm="100000">
                                          <p:val>
                                            <p:fltVal val="1"/>
                                          </p:val>
                                        </p:tav>
                                      </p:tavLst>
                                    </p:anim>
                                    <p:animScale>
                                      <p:cBhvr>
                                        <p:cTn id="200" dur="26">
                                          <p:stCondLst>
                                            <p:cond delay="650"/>
                                          </p:stCondLst>
                                        </p:cTn>
                                        <p:tgtEl>
                                          <p:spTgt spid="16"/>
                                        </p:tgtEl>
                                      </p:cBhvr>
                                      <p:to x="100000" y="60000"/>
                                    </p:animScale>
                                    <p:animScale>
                                      <p:cBhvr>
                                        <p:cTn id="201" dur="166" decel="50000">
                                          <p:stCondLst>
                                            <p:cond delay="676"/>
                                          </p:stCondLst>
                                        </p:cTn>
                                        <p:tgtEl>
                                          <p:spTgt spid="16"/>
                                        </p:tgtEl>
                                      </p:cBhvr>
                                      <p:to x="100000" y="100000"/>
                                    </p:animScale>
                                    <p:animScale>
                                      <p:cBhvr>
                                        <p:cTn id="202" dur="26">
                                          <p:stCondLst>
                                            <p:cond delay="1312"/>
                                          </p:stCondLst>
                                        </p:cTn>
                                        <p:tgtEl>
                                          <p:spTgt spid="16"/>
                                        </p:tgtEl>
                                      </p:cBhvr>
                                      <p:to x="100000" y="80000"/>
                                    </p:animScale>
                                    <p:animScale>
                                      <p:cBhvr>
                                        <p:cTn id="203" dur="166" decel="50000">
                                          <p:stCondLst>
                                            <p:cond delay="1338"/>
                                          </p:stCondLst>
                                        </p:cTn>
                                        <p:tgtEl>
                                          <p:spTgt spid="16"/>
                                        </p:tgtEl>
                                      </p:cBhvr>
                                      <p:to x="100000" y="100000"/>
                                    </p:animScale>
                                    <p:animScale>
                                      <p:cBhvr>
                                        <p:cTn id="204" dur="26">
                                          <p:stCondLst>
                                            <p:cond delay="1642"/>
                                          </p:stCondLst>
                                        </p:cTn>
                                        <p:tgtEl>
                                          <p:spTgt spid="16"/>
                                        </p:tgtEl>
                                      </p:cBhvr>
                                      <p:to x="100000" y="90000"/>
                                    </p:animScale>
                                    <p:animScale>
                                      <p:cBhvr>
                                        <p:cTn id="205" dur="166" decel="50000">
                                          <p:stCondLst>
                                            <p:cond delay="1668"/>
                                          </p:stCondLst>
                                        </p:cTn>
                                        <p:tgtEl>
                                          <p:spTgt spid="16"/>
                                        </p:tgtEl>
                                      </p:cBhvr>
                                      <p:to x="100000" y="100000"/>
                                    </p:animScale>
                                    <p:animScale>
                                      <p:cBhvr>
                                        <p:cTn id="206" dur="26">
                                          <p:stCondLst>
                                            <p:cond delay="1808"/>
                                          </p:stCondLst>
                                        </p:cTn>
                                        <p:tgtEl>
                                          <p:spTgt spid="16"/>
                                        </p:tgtEl>
                                      </p:cBhvr>
                                      <p:to x="100000" y="95000"/>
                                    </p:animScale>
                                    <p:animScale>
                                      <p:cBhvr>
                                        <p:cTn id="207" dur="166" decel="50000">
                                          <p:stCondLst>
                                            <p:cond delay="1834"/>
                                          </p:stCondLst>
                                        </p:cTn>
                                        <p:tgtEl>
                                          <p:spTgt spid="16"/>
                                        </p:tgtEl>
                                      </p:cBhvr>
                                      <p:to x="100000" y="100000"/>
                                    </p:animScale>
                                  </p:childTnLst>
                                </p:cTn>
                              </p:par>
                            </p:childTnLst>
                          </p:cTn>
                        </p:par>
                        <p:par>
                          <p:cTn id="208" fill="hold">
                            <p:stCondLst>
                              <p:cond delay="24000"/>
                            </p:stCondLst>
                            <p:childTnLst>
                              <p:par>
                                <p:cTn id="209" presetID="26" presetClass="entr" presetSubtype="0" fill="hold" grpId="0" nodeType="afterEffect">
                                  <p:stCondLst>
                                    <p:cond delay="0"/>
                                  </p:stCondLst>
                                  <p:childTnLst>
                                    <p:set>
                                      <p:cBhvr>
                                        <p:cTn id="210" dur="1" fill="hold">
                                          <p:stCondLst>
                                            <p:cond delay="0"/>
                                          </p:stCondLst>
                                        </p:cTn>
                                        <p:tgtEl>
                                          <p:spTgt spid="18"/>
                                        </p:tgtEl>
                                        <p:attrNameLst>
                                          <p:attrName>style.visibility</p:attrName>
                                        </p:attrNameLst>
                                      </p:cBhvr>
                                      <p:to>
                                        <p:strVal val="visible"/>
                                      </p:to>
                                    </p:set>
                                    <p:animEffect transition="in" filter="wipe(down)">
                                      <p:cBhvr>
                                        <p:cTn id="211" dur="580">
                                          <p:stCondLst>
                                            <p:cond delay="0"/>
                                          </p:stCondLst>
                                        </p:cTn>
                                        <p:tgtEl>
                                          <p:spTgt spid="18"/>
                                        </p:tgtEl>
                                      </p:cBhvr>
                                    </p:animEffect>
                                    <p:anim calcmode="lin" valueType="num">
                                      <p:cBhvr>
                                        <p:cTn id="212" dur="1822" tmFilter="0,0; 0.14,0.36; 0.43,0.73; 0.71,0.91; 1.0,1.0">
                                          <p:stCondLst>
                                            <p:cond delay="0"/>
                                          </p:stCondLst>
                                        </p:cTn>
                                        <p:tgtEl>
                                          <p:spTgt spid="18"/>
                                        </p:tgtEl>
                                        <p:attrNameLst>
                                          <p:attrName>ppt_x</p:attrName>
                                        </p:attrNameLst>
                                      </p:cBhvr>
                                      <p:tavLst>
                                        <p:tav tm="0">
                                          <p:val>
                                            <p:strVal val="#ppt_x-0.25"/>
                                          </p:val>
                                        </p:tav>
                                        <p:tav tm="100000">
                                          <p:val>
                                            <p:strVal val="#ppt_x"/>
                                          </p:val>
                                        </p:tav>
                                      </p:tavLst>
                                    </p:anim>
                                    <p:anim calcmode="lin" valueType="num">
                                      <p:cBhvr>
                                        <p:cTn id="213" dur="664" tmFilter="0.0,0.0; 0.25,0.07; 0.50,0.2; 0.75,0.467; 1.0,1.0">
                                          <p:stCondLst>
                                            <p:cond delay="0"/>
                                          </p:stCondLst>
                                        </p:cTn>
                                        <p:tgtEl>
                                          <p:spTgt spid="18"/>
                                        </p:tgtEl>
                                        <p:attrNameLst>
                                          <p:attrName>ppt_y</p:attrName>
                                        </p:attrNameLst>
                                      </p:cBhvr>
                                      <p:tavLst>
                                        <p:tav tm="0" fmla="#ppt_y-sin(pi*$)/3">
                                          <p:val>
                                            <p:fltVal val="0.5"/>
                                          </p:val>
                                        </p:tav>
                                        <p:tav tm="100000">
                                          <p:val>
                                            <p:fltVal val="1"/>
                                          </p:val>
                                        </p:tav>
                                      </p:tavLst>
                                    </p:anim>
                                    <p:anim calcmode="lin" valueType="num">
                                      <p:cBhvr>
                                        <p:cTn id="214" dur="664" tmFilter="0, 0; 0.125,0.2665; 0.25,0.4; 0.375,0.465; 0.5,0.5;  0.625,0.535; 0.75,0.6; 0.875,0.7335; 1,1">
                                          <p:stCondLst>
                                            <p:cond delay="664"/>
                                          </p:stCondLst>
                                        </p:cTn>
                                        <p:tgtEl>
                                          <p:spTgt spid="18"/>
                                        </p:tgtEl>
                                        <p:attrNameLst>
                                          <p:attrName>ppt_y</p:attrName>
                                        </p:attrNameLst>
                                      </p:cBhvr>
                                      <p:tavLst>
                                        <p:tav tm="0" fmla="#ppt_y-sin(pi*$)/9">
                                          <p:val>
                                            <p:fltVal val="0"/>
                                          </p:val>
                                        </p:tav>
                                        <p:tav tm="100000">
                                          <p:val>
                                            <p:fltVal val="1"/>
                                          </p:val>
                                        </p:tav>
                                      </p:tavLst>
                                    </p:anim>
                                    <p:anim calcmode="lin" valueType="num">
                                      <p:cBhvr>
                                        <p:cTn id="215" dur="332" tmFilter="0, 0; 0.125,0.2665; 0.25,0.4; 0.375,0.465; 0.5,0.5;  0.625,0.535; 0.75,0.6; 0.875,0.7335; 1,1">
                                          <p:stCondLst>
                                            <p:cond delay="1324"/>
                                          </p:stCondLst>
                                        </p:cTn>
                                        <p:tgtEl>
                                          <p:spTgt spid="18"/>
                                        </p:tgtEl>
                                        <p:attrNameLst>
                                          <p:attrName>ppt_y</p:attrName>
                                        </p:attrNameLst>
                                      </p:cBhvr>
                                      <p:tavLst>
                                        <p:tav tm="0" fmla="#ppt_y-sin(pi*$)/27">
                                          <p:val>
                                            <p:fltVal val="0"/>
                                          </p:val>
                                        </p:tav>
                                        <p:tav tm="100000">
                                          <p:val>
                                            <p:fltVal val="1"/>
                                          </p:val>
                                        </p:tav>
                                      </p:tavLst>
                                    </p:anim>
                                    <p:anim calcmode="lin" valueType="num">
                                      <p:cBhvr>
                                        <p:cTn id="216" dur="164" tmFilter="0, 0; 0.125,0.2665; 0.25,0.4; 0.375,0.465; 0.5,0.5;  0.625,0.535; 0.75,0.6; 0.875,0.7335; 1,1">
                                          <p:stCondLst>
                                            <p:cond delay="1656"/>
                                          </p:stCondLst>
                                        </p:cTn>
                                        <p:tgtEl>
                                          <p:spTgt spid="18"/>
                                        </p:tgtEl>
                                        <p:attrNameLst>
                                          <p:attrName>ppt_y</p:attrName>
                                        </p:attrNameLst>
                                      </p:cBhvr>
                                      <p:tavLst>
                                        <p:tav tm="0" fmla="#ppt_y-sin(pi*$)/81">
                                          <p:val>
                                            <p:fltVal val="0"/>
                                          </p:val>
                                        </p:tav>
                                        <p:tav tm="100000">
                                          <p:val>
                                            <p:fltVal val="1"/>
                                          </p:val>
                                        </p:tav>
                                      </p:tavLst>
                                    </p:anim>
                                    <p:animScale>
                                      <p:cBhvr>
                                        <p:cTn id="217" dur="26">
                                          <p:stCondLst>
                                            <p:cond delay="650"/>
                                          </p:stCondLst>
                                        </p:cTn>
                                        <p:tgtEl>
                                          <p:spTgt spid="18"/>
                                        </p:tgtEl>
                                      </p:cBhvr>
                                      <p:to x="100000" y="60000"/>
                                    </p:animScale>
                                    <p:animScale>
                                      <p:cBhvr>
                                        <p:cTn id="218" dur="166" decel="50000">
                                          <p:stCondLst>
                                            <p:cond delay="676"/>
                                          </p:stCondLst>
                                        </p:cTn>
                                        <p:tgtEl>
                                          <p:spTgt spid="18"/>
                                        </p:tgtEl>
                                      </p:cBhvr>
                                      <p:to x="100000" y="100000"/>
                                    </p:animScale>
                                    <p:animScale>
                                      <p:cBhvr>
                                        <p:cTn id="219" dur="26">
                                          <p:stCondLst>
                                            <p:cond delay="1312"/>
                                          </p:stCondLst>
                                        </p:cTn>
                                        <p:tgtEl>
                                          <p:spTgt spid="18"/>
                                        </p:tgtEl>
                                      </p:cBhvr>
                                      <p:to x="100000" y="80000"/>
                                    </p:animScale>
                                    <p:animScale>
                                      <p:cBhvr>
                                        <p:cTn id="220" dur="166" decel="50000">
                                          <p:stCondLst>
                                            <p:cond delay="1338"/>
                                          </p:stCondLst>
                                        </p:cTn>
                                        <p:tgtEl>
                                          <p:spTgt spid="18"/>
                                        </p:tgtEl>
                                      </p:cBhvr>
                                      <p:to x="100000" y="100000"/>
                                    </p:animScale>
                                    <p:animScale>
                                      <p:cBhvr>
                                        <p:cTn id="221" dur="26">
                                          <p:stCondLst>
                                            <p:cond delay="1642"/>
                                          </p:stCondLst>
                                        </p:cTn>
                                        <p:tgtEl>
                                          <p:spTgt spid="18"/>
                                        </p:tgtEl>
                                      </p:cBhvr>
                                      <p:to x="100000" y="90000"/>
                                    </p:animScale>
                                    <p:animScale>
                                      <p:cBhvr>
                                        <p:cTn id="222" dur="166" decel="50000">
                                          <p:stCondLst>
                                            <p:cond delay="1668"/>
                                          </p:stCondLst>
                                        </p:cTn>
                                        <p:tgtEl>
                                          <p:spTgt spid="18"/>
                                        </p:tgtEl>
                                      </p:cBhvr>
                                      <p:to x="100000" y="100000"/>
                                    </p:animScale>
                                    <p:animScale>
                                      <p:cBhvr>
                                        <p:cTn id="223" dur="26">
                                          <p:stCondLst>
                                            <p:cond delay="1808"/>
                                          </p:stCondLst>
                                        </p:cTn>
                                        <p:tgtEl>
                                          <p:spTgt spid="18"/>
                                        </p:tgtEl>
                                      </p:cBhvr>
                                      <p:to x="100000" y="95000"/>
                                    </p:animScale>
                                    <p:animScale>
                                      <p:cBhvr>
                                        <p:cTn id="224" dur="166" decel="50000">
                                          <p:stCondLst>
                                            <p:cond delay="1834"/>
                                          </p:stCondLst>
                                        </p:cTn>
                                        <p:tgtEl>
                                          <p:spTgt spid="18"/>
                                        </p:tgtEl>
                                      </p:cBhvr>
                                      <p:to x="100000" y="100000"/>
                                    </p:animScale>
                                  </p:childTnLst>
                                </p:cTn>
                              </p:par>
                            </p:childTnLst>
                          </p:cTn>
                        </p:par>
                        <p:par>
                          <p:cTn id="225" fill="hold">
                            <p:stCondLst>
                              <p:cond delay="26000"/>
                            </p:stCondLst>
                            <p:childTnLst>
                              <p:par>
                                <p:cTn id="226" presetID="26" presetClass="entr" presetSubtype="0" fill="hold" grpId="0" nodeType="afterEffect">
                                  <p:stCondLst>
                                    <p:cond delay="0"/>
                                  </p:stCondLst>
                                  <p:childTnLst>
                                    <p:set>
                                      <p:cBhvr>
                                        <p:cTn id="227" dur="1" fill="hold">
                                          <p:stCondLst>
                                            <p:cond delay="0"/>
                                          </p:stCondLst>
                                        </p:cTn>
                                        <p:tgtEl>
                                          <p:spTgt spid="17"/>
                                        </p:tgtEl>
                                        <p:attrNameLst>
                                          <p:attrName>style.visibility</p:attrName>
                                        </p:attrNameLst>
                                      </p:cBhvr>
                                      <p:to>
                                        <p:strVal val="visible"/>
                                      </p:to>
                                    </p:set>
                                    <p:animEffect transition="in" filter="wipe(down)">
                                      <p:cBhvr>
                                        <p:cTn id="228" dur="580">
                                          <p:stCondLst>
                                            <p:cond delay="0"/>
                                          </p:stCondLst>
                                        </p:cTn>
                                        <p:tgtEl>
                                          <p:spTgt spid="17"/>
                                        </p:tgtEl>
                                      </p:cBhvr>
                                    </p:animEffect>
                                    <p:anim calcmode="lin" valueType="num">
                                      <p:cBhvr>
                                        <p:cTn id="229" dur="1822" tmFilter="0,0; 0.14,0.36; 0.43,0.73; 0.71,0.91; 1.0,1.0">
                                          <p:stCondLst>
                                            <p:cond delay="0"/>
                                          </p:stCondLst>
                                        </p:cTn>
                                        <p:tgtEl>
                                          <p:spTgt spid="17"/>
                                        </p:tgtEl>
                                        <p:attrNameLst>
                                          <p:attrName>ppt_x</p:attrName>
                                        </p:attrNameLst>
                                      </p:cBhvr>
                                      <p:tavLst>
                                        <p:tav tm="0">
                                          <p:val>
                                            <p:strVal val="#ppt_x-0.25"/>
                                          </p:val>
                                        </p:tav>
                                        <p:tav tm="100000">
                                          <p:val>
                                            <p:strVal val="#ppt_x"/>
                                          </p:val>
                                        </p:tav>
                                      </p:tavLst>
                                    </p:anim>
                                    <p:anim calcmode="lin" valueType="num">
                                      <p:cBhvr>
                                        <p:cTn id="230" dur="664" tmFilter="0.0,0.0; 0.25,0.07; 0.50,0.2; 0.75,0.467; 1.0,1.0">
                                          <p:stCondLst>
                                            <p:cond delay="0"/>
                                          </p:stCondLst>
                                        </p:cTn>
                                        <p:tgtEl>
                                          <p:spTgt spid="17"/>
                                        </p:tgtEl>
                                        <p:attrNameLst>
                                          <p:attrName>ppt_y</p:attrName>
                                        </p:attrNameLst>
                                      </p:cBhvr>
                                      <p:tavLst>
                                        <p:tav tm="0" fmla="#ppt_y-sin(pi*$)/3">
                                          <p:val>
                                            <p:fltVal val="0.5"/>
                                          </p:val>
                                        </p:tav>
                                        <p:tav tm="100000">
                                          <p:val>
                                            <p:fltVal val="1"/>
                                          </p:val>
                                        </p:tav>
                                      </p:tavLst>
                                    </p:anim>
                                    <p:anim calcmode="lin" valueType="num">
                                      <p:cBhvr>
                                        <p:cTn id="231" dur="664" tmFilter="0, 0; 0.125,0.2665; 0.25,0.4; 0.375,0.465; 0.5,0.5;  0.625,0.535; 0.75,0.6; 0.875,0.7335; 1,1">
                                          <p:stCondLst>
                                            <p:cond delay="664"/>
                                          </p:stCondLst>
                                        </p:cTn>
                                        <p:tgtEl>
                                          <p:spTgt spid="17"/>
                                        </p:tgtEl>
                                        <p:attrNameLst>
                                          <p:attrName>ppt_y</p:attrName>
                                        </p:attrNameLst>
                                      </p:cBhvr>
                                      <p:tavLst>
                                        <p:tav tm="0" fmla="#ppt_y-sin(pi*$)/9">
                                          <p:val>
                                            <p:fltVal val="0"/>
                                          </p:val>
                                        </p:tav>
                                        <p:tav tm="100000">
                                          <p:val>
                                            <p:fltVal val="1"/>
                                          </p:val>
                                        </p:tav>
                                      </p:tavLst>
                                    </p:anim>
                                    <p:anim calcmode="lin" valueType="num">
                                      <p:cBhvr>
                                        <p:cTn id="232" dur="332" tmFilter="0, 0; 0.125,0.2665; 0.25,0.4; 0.375,0.465; 0.5,0.5;  0.625,0.535; 0.75,0.6; 0.875,0.7335; 1,1">
                                          <p:stCondLst>
                                            <p:cond delay="1324"/>
                                          </p:stCondLst>
                                        </p:cTn>
                                        <p:tgtEl>
                                          <p:spTgt spid="17"/>
                                        </p:tgtEl>
                                        <p:attrNameLst>
                                          <p:attrName>ppt_y</p:attrName>
                                        </p:attrNameLst>
                                      </p:cBhvr>
                                      <p:tavLst>
                                        <p:tav tm="0" fmla="#ppt_y-sin(pi*$)/27">
                                          <p:val>
                                            <p:fltVal val="0"/>
                                          </p:val>
                                        </p:tav>
                                        <p:tav tm="100000">
                                          <p:val>
                                            <p:fltVal val="1"/>
                                          </p:val>
                                        </p:tav>
                                      </p:tavLst>
                                    </p:anim>
                                    <p:anim calcmode="lin" valueType="num">
                                      <p:cBhvr>
                                        <p:cTn id="233" dur="164" tmFilter="0, 0; 0.125,0.2665; 0.25,0.4; 0.375,0.465; 0.5,0.5;  0.625,0.535; 0.75,0.6; 0.875,0.7335; 1,1">
                                          <p:stCondLst>
                                            <p:cond delay="1656"/>
                                          </p:stCondLst>
                                        </p:cTn>
                                        <p:tgtEl>
                                          <p:spTgt spid="17"/>
                                        </p:tgtEl>
                                        <p:attrNameLst>
                                          <p:attrName>ppt_y</p:attrName>
                                        </p:attrNameLst>
                                      </p:cBhvr>
                                      <p:tavLst>
                                        <p:tav tm="0" fmla="#ppt_y-sin(pi*$)/81">
                                          <p:val>
                                            <p:fltVal val="0"/>
                                          </p:val>
                                        </p:tav>
                                        <p:tav tm="100000">
                                          <p:val>
                                            <p:fltVal val="1"/>
                                          </p:val>
                                        </p:tav>
                                      </p:tavLst>
                                    </p:anim>
                                    <p:animScale>
                                      <p:cBhvr>
                                        <p:cTn id="234" dur="26">
                                          <p:stCondLst>
                                            <p:cond delay="650"/>
                                          </p:stCondLst>
                                        </p:cTn>
                                        <p:tgtEl>
                                          <p:spTgt spid="17"/>
                                        </p:tgtEl>
                                      </p:cBhvr>
                                      <p:to x="100000" y="60000"/>
                                    </p:animScale>
                                    <p:animScale>
                                      <p:cBhvr>
                                        <p:cTn id="235" dur="166" decel="50000">
                                          <p:stCondLst>
                                            <p:cond delay="676"/>
                                          </p:stCondLst>
                                        </p:cTn>
                                        <p:tgtEl>
                                          <p:spTgt spid="17"/>
                                        </p:tgtEl>
                                      </p:cBhvr>
                                      <p:to x="100000" y="100000"/>
                                    </p:animScale>
                                    <p:animScale>
                                      <p:cBhvr>
                                        <p:cTn id="236" dur="26">
                                          <p:stCondLst>
                                            <p:cond delay="1312"/>
                                          </p:stCondLst>
                                        </p:cTn>
                                        <p:tgtEl>
                                          <p:spTgt spid="17"/>
                                        </p:tgtEl>
                                      </p:cBhvr>
                                      <p:to x="100000" y="80000"/>
                                    </p:animScale>
                                    <p:animScale>
                                      <p:cBhvr>
                                        <p:cTn id="237" dur="166" decel="50000">
                                          <p:stCondLst>
                                            <p:cond delay="1338"/>
                                          </p:stCondLst>
                                        </p:cTn>
                                        <p:tgtEl>
                                          <p:spTgt spid="17"/>
                                        </p:tgtEl>
                                      </p:cBhvr>
                                      <p:to x="100000" y="100000"/>
                                    </p:animScale>
                                    <p:animScale>
                                      <p:cBhvr>
                                        <p:cTn id="238" dur="26">
                                          <p:stCondLst>
                                            <p:cond delay="1642"/>
                                          </p:stCondLst>
                                        </p:cTn>
                                        <p:tgtEl>
                                          <p:spTgt spid="17"/>
                                        </p:tgtEl>
                                      </p:cBhvr>
                                      <p:to x="100000" y="90000"/>
                                    </p:animScale>
                                    <p:animScale>
                                      <p:cBhvr>
                                        <p:cTn id="239" dur="166" decel="50000">
                                          <p:stCondLst>
                                            <p:cond delay="1668"/>
                                          </p:stCondLst>
                                        </p:cTn>
                                        <p:tgtEl>
                                          <p:spTgt spid="17"/>
                                        </p:tgtEl>
                                      </p:cBhvr>
                                      <p:to x="100000" y="100000"/>
                                    </p:animScale>
                                    <p:animScale>
                                      <p:cBhvr>
                                        <p:cTn id="240" dur="26">
                                          <p:stCondLst>
                                            <p:cond delay="1808"/>
                                          </p:stCondLst>
                                        </p:cTn>
                                        <p:tgtEl>
                                          <p:spTgt spid="17"/>
                                        </p:tgtEl>
                                      </p:cBhvr>
                                      <p:to x="100000" y="95000"/>
                                    </p:animScale>
                                    <p:animScale>
                                      <p:cBhvr>
                                        <p:cTn id="241" dur="166" decel="50000">
                                          <p:stCondLst>
                                            <p:cond delay="1834"/>
                                          </p:stCondLst>
                                        </p:cTn>
                                        <p:tgtEl>
                                          <p:spTgt spid="17"/>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1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79512" y="1916832"/>
            <a:ext cx="7520940" cy="3579849"/>
          </a:xfrm>
        </p:spPr>
        <p:txBody>
          <a:bodyPr/>
          <a:lstStyle/>
          <a:p>
            <a:r>
              <a:rPr lang="es-MX" dirty="0" smtClean="0">
                <a:latin typeface="Century Gothic" pitchFamily="34" charset="0"/>
              </a:rPr>
              <a:t>Una </a:t>
            </a:r>
            <a:r>
              <a:rPr lang="es-MX" dirty="0">
                <a:latin typeface="Century Gothic" pitchFamily="34" charset="0"/>
              </a:rPr>
              <a:t>red es un sistema donde los elementos que lo componen son autónomos y están conectados entre sí por medios físicos y/o lógicos y que pueden comunicarse para compartir recursos. Independientemente a esto, definir el concepto de red implica diferenciar entre el concepto de red física y red de </a:t>
            </a:r>
            <a:r>
              <a:rPr lang="es-MX" dirty="0" smtClean="0">
                <a:latin typeface="Century Gothic" pitchFamily="34" charset="0"/>
              </a:rPr>
              <a:t>comunicación.</a:t>
            </a:r>
            <a:endParaRPr lang="es-MX" dirty="0">
              <a:latin typeface="Century Gothic" pitchFamily="34" charset="0"/>
            </a:endParaRPr>
          </a:p>
        </p:txBody>
      </p:sp>
      <p:sp>
        <p:nvSpPr>
          <p:cNvPr id="4" name="3 Rectángulo"/>
          <p:cNvSpPr/>
          <p:nvPr/>
        </p:nvSpPr>
        <p:spPr>
          <a:xfrm>
            <a:off x="54239" y="44624"/>
            <a:ext cx="9089761" cy="1754326"/>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s-MX" sz="5400" i="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¿Qué es una </a:t>
            </a:r>
            <a:r>
              <a:rPr lang="es-MX" sz="5400" i="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hlinkClick r:id="rId2"/>
              </a:rPr>
              <a:t>red</a:t>
            </a:r>
            <a:r>
              <a:rPr lang="es-MX" sz="5400" i="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a:t>
            </a:r>
            <a:r>
              <a:rPr lang="es-MX" sz="5400" i="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hlinkClick r:id="rId3"/>
              </a:rPr>
              <a:t>informática</a:t>
            </a:r>
            <a:r>
              <a:rPr lang="es-MX" sz="5400" b="1" i="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a:t>
            </a:r>
            <a:endParaRPr lang="es-MX" sz="5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2" name="1 Pentágono">
            <a:hlinkClick r:id="rId4" action="ppaction://hlinksldjump"/>
          </p:cNvPr>
          <p:cNvSpPr/>
          <p:nvPr/>
        </p:nvSpPr>
        <p:spPr>
          <a:xfrm>
            <a:off x="6588224" y="3933056"/>
            <a:ext cx="1872208" cy="576064"/>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848882671"/>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xit" presetSubtype="0" fill="hold" grpId="0" nodeType="withEffect">
                                  <p:stCondLst>
                                    <p:cond delay="0"/>
                                  </p:stCondLst>
                                  <p:childTnLst>
                                    <p:animEffect transition="out" filter="fade">
                                      <p:cBhvr>
                                        <p:cTn id="6" dur="2000"/>
                                        <p:tgtEl>
                                          <p:spTgt spid="4"/>
                                        </p:tgtEl>
                                      </p:cBhvr>
                                    </p:animEffect>
                                    <p:anim calcmode="lin" valueType="num">
                                      <p:cBhvr>
                                        <p:cTn id="7" dur="2000"/>
                                        <p:tgtEl>
                                          <p:spTgt spid="4"/>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8" dur="2000"/>
                                        <p:tgtEl>
                                          <p:spTgt spid="4"/>
                                        </p:tgtEl>
                                        <p:attrNameLst>
                                          <p:attrName>ppt_h</p:attrName>
                                        </p:attrNameLst>
                                      </p:cBhvr>
                                      <p:tavLst>
                                        <p:tav tm="0">
                                          <p:val>
                                            <p:strVal val="ppt_h"/>
                                          </p:val>
                                        </p:tav>
                                        <p:tav tm="100000">
                                          <p:val>
                                            <p:strVal val="ppt_h"/>
                                          </p:val>
                                        </p:tav>
                                      </p:tavLst>
                                    </p:anim>
                                    <p:set>
                                      <p:cBhvr>
                                        <p:cTn id="9" dur="1" fill="hold">
                                          <p:stCondLst>
                                            <p:cond delay="1999"/>
                                          </p:stCondLst>
                                        </p:cTn>
                                        <p:tgtEl>
                                          <p:spTgt spid="4"/>
                                        </p:tgtEl>
                                        <p:attrNameLst>
                                          <p:attrName>style.visibility</p:attrName>
                                        </p:attrNameLst>
                                      </p:cBhvr>
                                      <p:to>
                                        <p:strVal val="hidden"/>
                                      </p:to>
                                    </p:set>
                                  </p:childTnLst>
                                </p:cTn>
                              </p:par>
                            </p:childTnLst>
                          </p:cTn>
                        </p:par>
                        <p:par>
                          <p:cTn id="10" fill="hold">
                            <p:stCondLst>
                              <p:cond delay="2000"/>
                            </p:stCondLst>
                            <p:childTnLst>
                              <p:par>
                                <p:cTn id="11" presetID="45" presetClass="exit" presetSubtype="0" fill="hold" grpId="0" nodeType="afterEffect">
                                  <p:stCondLst>
                                    <p:cond delay="0"/>
                                  </p:stCondLst>
                                  <p:childTnLst>
                                    <p:animEffect transition="out" filter="fade">
                                      <p:cBhvr>
                                        <p:cTn id="12" dur="2000"/>
                                        <p:tgtEl>
                                          <p:spTgt spid="3">
                                            <p:txEl>
                                              <p:pRg st="0" end="0"/>
                                            </p:txEl>
                                          </p:spTgt>
                                        </p:tgtEl>
                                      </p:cBhvr>
                                    </p:animEffect>
                                    <p:anim calcmode="lin" valueType="num">
                                      <p:cBhvr>
                                        <p:cTn id="13" dur="2000"/>
                                        <p:tgtEl>
                                          <p:spTgt spid="3">
                                            <p:txEl>
                                              <p:pRg st="0" end="0"/>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14" dur="2000"/>
                                        <p:tgtEl>
                                          <p:spTgt spid="3">
                                            <p:txEl>
                                              <p:pRg st="0" end="0"/>
                                            </p:txEl>
                                          </p:spTgt>
                                        </p:tgtEl>
                                        <p:attrNameLst>
                                          <p:attrName>ppt_h</p:attrName>
                                        </p:attrNameLst>
                                      </p:cBhvr>
                                      <p:tavLst>
                                        <p:tav tm="0">
                                          <p:val>
                                            <p:strVal val="ppt_h"/>
                                          </p:val>
                                        </p:tav>
                                        <p:tav tm="100000">
                                          <p:val>
                                            <p:strVal val="ppt_h"/>
                                          </p:val>
                                        </p:tav>
                                      </p:tavLst>
                                    </p:anim>
                                    <p:set>
                                      <p:cBhvr>
                                        <p:cTn id="15" dur="1" fill="hold">
                                          <p:stCondLst>
                                            <p:cond delay="1999"/>
                                          </p:stCondLst>
                                        </p:cTn>
                                        <p:tgtEl>
                                          <p:spTgt spid="3">
                                            <p:txEl>
                                              <p:pRg st="0" end="0"/>
                                            </p:txEl>
                                          </p:spTgt>
                                        </p:tgtEl>
                                        <p:attrNameLst>
                                          <p:attrName>style.visibility</p:attrName>
                                        </p:attrNameLst>
                                      </p:cBhvr>
                                      <p:to>
                                        <p:strVal val="hidden"/>
                                      </p:to>
                                    </p:set>
                                  </p:childTnLst>
                                </p:cTn>
                              </p:par>
                            </p:childTnLst>
                          </p:cTn>
                        </p:par>
                        <p:par>
                          <p:cTn id="16" fill="hold">
                            <p:stCondLst>
                              <p:cond delay="4000"/>
                            </p:stCondLst>
                            <p:childTnLst>
                              <p:par>
                                <p:cTn id="17" presetID="26" presetClass="entr" presetSubtype="0" fill="hold" nodeType="after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Effect transition="in" filter="wipe(down)">
                                      <p:cBhvr>
                                        <p:cTn id="19" dur="580">
                                          <p:stCondLst>
                                            <p:cond delay="0"/>
                                          </p:stCondLst>
                                        </p:cTn>
                                        <p:tgtEl>
                                          <p:spTgt spid="4">
                                            <p:txEl>
                                              <p:pRg st="0" end="0"/>
                                            </p:txEl>
                                          </p:spTgt>
                                        </p:tgtEl>
                                      </p:cBhvr>
                                    </p:animEffect>
                                    <p:anim calcmode="lin" valueType="num">
                                      <p:cBhvr>
                                        <p:cTn id="20" dur="1822" tmFilter="0,0; 0.14,0.36; 0.43,0.73; 0.71,0.91; 1.0,1.0">
                                          <p:stCondLst>
                                            <p:cond delay="0"/>
                                          </p:stCondLst>
                                        </p:cTn>
                                        <p:tgtEl>
                                          <p:spTgt spid="4">
                                            <p:txEl>
                                              <p:pRg st="0" end="0"/>
                                            </p:txEl>
                                          </p:spTgt>
                                        </p:tgtEl>
                                        <p:attrNameLst>
                                          <p:attrName>ppt_x</p:attrName>
                                        </p:attrNameLst>
                                      </p:cBhvr>
                                      <p:tavLst>
                                        <p:tav tm="0">
                                          <p:val>
                                            <p:strVal val="#ppt_x-0.25"/>
                                          </p:val>
                                        </p:tav>
                                        <p:tav tm="100000">
                                          <p:val>
                                            <p:strVal val="#ppt_x"/>
                                          </p:val>
                                        </p:tav>
                                      </p:tavLst>
                                    </p:anim>
                                    <p:anim calcmode="lin" valueType="num">
                                      <p:cBhvr>
                                        <p:cTn id="21" dur="664" tmFilter="0.0,0.0; 0.25,0.07; 0.50,0.2; 0.75,0.467; 1.0,1.0">
                                          <p:stCondLst>
                                            <p:cond delay="0"/>
                                          </p:stCondLst>
                                        </p:cTn>
                                        <p:tgtEl>
                                          <p:spTgt spid="4">
                                            <p:txEl>
                                              <p:pRg st="0" end="0"/>
                                            </p:txEl>
                                          </p:spTgt>
                                        </p:tgtEl>
                                        <p:attrNameLst>
                                          <p:attrName>ppt_y</p:attrName>
                                        </p:attrNameLst>
                                      </p:cBhvr>
                                      <p:tavLst>
                                        <p:tav tm="0" fmla="#ppt_y-sin(pi*$)/3">
                                          <p:val>
                                            <p:fltVal val="0.5"/>
                                          </p:val>
                                        </p:tav>
                                        <p:tav tm="100000">
                                          <p:val>
                                            <p:fltVal val="1"/>
                                          </p:val>
                                        </p:tav>
                                      </p:tavLst>
                                    </p:anim>
                                    <p:anim calcmode="lin" valueType="num">
                                      <p:cBhvr>
                                        <p:cTn id="22" dur="664" tmFilter="0, 0; 0.125,0.2665; 0.25,0.4; 0.375,0.465; 0.5,0.5;  0.625,0.535; 0.75,0.6; 0.875,0.7335; 1,1">
                                          <p:stCondLst>
                                            <p:cond delay="664"/>
                                          </p:stCondLst>
                                        </p:cTn>
                                        <p:tgtEl>
                                          <p:spTgt spid="4">
                                            <p:txEl>
                                              <p:pRg st="0" end="0"/>
                                            </p:txEl>
                                          </p:spTgt>
                                        </p:tgtEl>
                                        <p:attrNameLst>
                                          <p:attrName>ppt_y</p:attrName>
                                        </p:attrNameLst>
                                      </p:cBhvr>
                                      <p:tavLst>
                                        <p:tav tm="0" fmla="#ppt_y-sin(pi*$)/9">
                                          <p:val>
                                            <p:fltVal val="0"/>
                                          </p:val>
                                        </p:tav>
                                        <p:tav tm="100000">
                                          <p:val>
                                            <p:fltVal val="1"/>
                                          </p:val>
                                        </p:tav>
                                      </p:tavLst>
                                    </p:anim>
                                    <p:anim calcmode="lin" valueType="num">
                                      <p:cBhvr>
                                        <p:cTn id="23" dur="332" tmFilter="0, 0; 0.125,0.2665; 0.25,0.4; 0.375,0.465; 0.5,0.5;  0.625,0.535; 0.75,0.6; 0.875,0.7335; 1,1">
                                          <p:stCondLst>
                                            <p:cond delay="1324"/>
                                          </p:stCondLst>
                                        </p:cTn>
                                        <p:tgtEl>
                                          <p:spTgt spid="4">
                                            <p:txEl>
                                              <p:pRg st="0" end="0"/>
                                            </p:txEl>
                                          </p:spTgt>
                                        </p:tgtEl>
                                        <p:attrNameLst>
                                          <p:attrName>ppt_y</p:attrName>
                                        </p:attrNameLst>
                                      </p:cBhvr>
                                      <p:tavLst>
                                        <p:tav tm="0" fmla="#ppt_y-sin(pi*$)/27">
                                          <p:val>
                                            <p:fltVal val="0"/>
                                          </p:val>
                                        </p:tav>
                                        <p:tav tm="100000">
                                          <p:val>
                                            <p:fltVal val="1"/>
                                          </p:val>
                                        </p:tav>
                                      </p:tavLst>
                                    </p:anim>
                                    <p:anim calcmode="lin" valueType="num">
                                      <p:cBhvr>
                                        <p:cTn id="24" dur="164" tmFilter="0, 0; 0.125,0.2665; 0.25,0.4; 0.375,0.465; 0.5,0.5;  0.625,0.535; 0.75,0.6; 0.875,0.7335; 1,1">
                                          <p:stCondLst>
                                            <p:cond delay="1656"/>
                                          </p:stCondLst>
                                        </p:cTn>
                                        <p:tgtEl>
                                          <p:spTgt spid="4">
                                            <p:txEl>
                                              <p:pRg st="0" end="0"/>
                                            </p:txEl>
                                          </p:spTgt>
                                        </p:tgtEl>
                                        <p:attrNameLst>
                                          <p:attrName>ppt_y</p:attrName>
                                        </p:attrNameLst>
                                      </p:cBhvr>
                                      <p:tavLst>
                                        <p:tav tm="0" fmla="#ppt_y-sin(pi*$)/81">
                                          <p:val>
                                            <p:fltVal val="0"/>
                                          </p:val>
                                        </p:tav>
                                        <p:tav tm="100000">
                                          <p:val>
                                            <p:fltVal val="1"/>
                                          </p:val>
                                        </p:tav>
                                      </p:tavLst>
                                    </p:anim>
                                    <p:animScale>
                                      <p:cBhvr>
                                        <p:cTn id="25" dur="26">
                                          <p:stCondLst>
                                            <p:cond delay="650"/>
                                          </p:stCondLst>
                                        </p:cTn>
                                        <p:tgtEl>
                                          <p:spTgt spid="4">
                                            <p:txEl>
                                              <p:pRg st="0" end="0"/>
                                            </p:txEl>
                                          </p:spTgt>
                                        </p:tgtEl>
                                      </p:cBhvr>
                                      <p:to x="100000" y="60000"/>
                                    </p:animScale>
                                    <p:animScale>
                                      <p:cBhvr>
                                        <p:cTn id="26" dur="166" decel="50000">
                                          <p:stCondLst>
                                            <p:cond delay="676"/>
                                          </p:stCondLst>
                                        </p:cTn>
                                        <p:tgtEl>
                                          <p:spTgt spid="4">
                                            <p:txEl>
                                              <p:pRg st="0" end="0"/>
                                            </p:txEl>
                                          </p:spTgt>
                                        </p:tgtEl>
                                      </p:cBhvr>
                                      <p:to x="100000" y="100000"/>
                                    </p:animScale>
                                    <p:animScale>
                                      <p:cBhvr>
                                        <p:cTn id="27" dur="26">
                                          <p:stCondLst>
                                            <p:cond delay="1312"/>
                                          </p:stCondLst>
                                        </p:cTn>
                                        <p:tgtEl>
                                          <p:spTgt spid="4">
                                            <p:txEl>
                                              <p:pRg st="0" end="0"/>
                                            </p:txEl>
                                          </p:spTgt>
                                        </p:tgtEl>
                                      </p:cBhvr>
                                      <p:to x="100000" y="80000"/>
                                    </p:animScale>
                                    <p:animScale>
                                      <p:cBhvr>
                                        <p:cTn id="28" dur="166" decel="50000">
                                          <p:stCondLst>
                                            <p:cond delay="1338"/>
                                          </p:stCondLst>
                                        </p:cTn>
                                        <p:tgtEl>
                                          <p:spTgt spid="4">
                                            <p:txEl>
                                              <p:pRg st="0" end="0"/>
                                            </p:txEl>
                                          </p:spTgt>
                                        </p:tgtEl>
                                      </p:cBhvr>
                                      <p:to x="100000" y="100000"/>
                                    </p:animScale>
                                    <p:animScale>
                                      <p:cBhvr>
                                        <p:cTn id="29" dur="26">
                                          <p:stCondLst>
                                            <p:cond delay="1642"/>
                                          </p:stCondLst>
                                        </p:cTn>
                                        <p:tgtEl>
                                          <p:spTgt spid="4">
                                            <p:txEl>
                                              <p:pRg st="0" end="0"/>
                                            </p:txEl>
                                          </p:spTgt>
                                        </p:tgtEl>
                                      </p:cBhvr>
                                      <p:to x="100000" y="90000"/>
                                    </p:animScale>
                                    <p:animScale>
                                      <p:cBhvr>
                                        <p:cTn id="30" dur="166" decel="50000">
                                          <p:stCondLst>
                                            <p:cond delay="1668"/>
                                          </p:stCondLst>
                                        </p:cTn>
                                        <p:tgtEl>
                                          <p:spTgt spid="4">
                                            <p:txEl>
                                              <p:pRg st="0" end="0"/>
                                            </p:txEl>
                                          </p:spTgt>
                                        </p:tgtEl>
                                      </p:cBhvr>
                                      <p:to x="100000" y="100000"/>
                                    </p:animScale>
                                    <p:animScale>
                                      <p:cBhvr>
                                        <p:cTn id="31" dur="26">
                                          <p:stCondLst>
                                            <p:cond delay="1808"/>
                                          </p:stCondLst>
                                        </p:cTn>
                                        <p:tgtEl>
                                          <p:spTgt spid="4">
                                            <p:txEl>
                                              <p:pRg st="0" end="0"/>
                                            </p:txEl>
                                          </p:spTgt>
                                        </p:tgtEl>
                                      </p:cBhvr>
                                      <p:to x="100000" y="95000"/>
                                    </p:animScale>
                                    <p:animScale>
                                      <p:cBhvr>
                                        <p:cTn id="32" dur="166" decel="50000">
                                          <p:stCondLst>
                                            <p:cond delay="1834"/>
                                          </p:stCondLst>
                                        </p:cTn>
                                        <p:tgtEl>
                                          <p:spTgt spid="4">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822960" y="1100628"/>
            <a:ext cx="7520940" cy="4704636"/>
          </a:xfrm>
        </p:spPr>
        <p:txBody>
          <a:bodyPr>
            <a:normAutofit fontScale="40000" lnSpcReduction="20000"/>
          </a:bodyPr>
          <a:lstStyle/>
          <a:p>
            <a:r>
              <a:rPr lang="es-MX" sz="3500" dirty="0" smtClean="0">
                <a:latin typeface="Century Gothic" pitchFamily="34" charset="0"/>
              </a:rPr>
              <a:t>Las </a:t>
            </a:r>
            <a:r>
              <a:rPr lang="es-MX" sz="3500" dirty="0">
                <a:latin typeface="Century Gothic" pitchFamily="34" charset="0"/>
              </a:rPr>
              <a:t>redes de computadoras se clasifican por su tamaño, es decir la extensión física en que se ubican sus componentes, desde un aula hasta una ciudad, un país o incluso el planeta.</a:t>
            </a:r>
          </a:p>
          <a:p>
            <a:r>
              <a:rPr lang="es-MX" sz="3500" dirty="0">
                <a:latin typeface="Century Gothic" pitchFamily="34" charset="0"/>
              </a:rPr>
              <a:t>Dicha clasificación determinará los medios físicos y protocolos requeridos para su operación, por ello se han definido tres tipos:</a:t>
            </a:r>
          </a:p>
          <a:p>
            <a:pPr lvl="0"/>
            <a:r>
              <a:rPr lang="es-MX" sz="3500" i="1" dirty="0">
                <a:latin typeface="Century Gothic" pitchFamily="34" charset="0"/>
              </a:rPr>
              <a:t>Redes de </a:t>
            </a:r>
            <a:r>
              <a:rPr lang="es-MX" sz="3500" i="1" dirty="0" err="1">
                <a:latin typeface="Century Gothic" pitchFamily="34" charset="0"/>
              </a:rPr>
              <a:t>Area</a:t>
            </a:r>
            <a:r>
              <a:rPr lang="es-MX" sz="3500" i="1" dirty="0">
                <a:latin typeface="Century Gothic" pitchFamily="34" charset="0"/>
              </a:rPr>
              <a:t> Amplia o WAN (Wide </a:t>
            </a:r>
            <a:r>
              <a:rPr lang="es-MX" sz="3500" i="1" dirty="0" err="1">
                <a:latin typeface="Century Gothic" pitchFamily="34" charset="0"/>
              </a:rPr>
              <a:t>Area</a:t>
            </a:r>
            <a:r>
              <a:rPr lang="es-MX" sz="3500" i="1" dirty="0">
                <a:latin typeface="Century Gothic" pitchFamily="34" charset="0"/>
              </a:rPr>
              <a:t> Network):</a:t>
            </a:r>
            <a:endParaRPr lang="es-MX" sz="3500" dirty="0">
              <a:latin typeface="Century Gothic" pitchFamily="34" charset="0"/>
            </a:endParaRPr>
          </a:p>
          <a:p>
            <a:r>
              <a:rPr lang="es-MX" sz="3500" dirty="0">
                <a:latin typeface="Century Gothic" pitchFamily="34" charset="0"/>
              </a:rPr>
              <a:t>Esta cubre áreas de trabajo dispersas en un país o varios países o  continentes. Para lograr esto se necesitan distintos tipos de medios: satélites, cables interoceánicos, radio, etc.. Así como la infraestructura telefónica de larga distancias existen en ciudades y países, tanto de carácter público como privado.</a:t>
            </a:r>
          </a:p>
          <a:p>
            <a:pPr lvl="0"/>
            <a:r>
              <a:rPr lang="es-MX" sz="3500" i="1" dirty="0">
                <a:latin typeface="Century Gothic" pitchFamily="34" charset="0"/>
              </a:rPr>
              <a:t>Redes de </a:t>
            </a:r>
            <a:r>
              <a:rPr lang="es-MX" sz="3500" i="1" dirty="0" err="1">
                <a:latin typeface="Century Gothic" pitchFamily="34" charset="0"/>
              </a:rPr>
              <a:t>Area</a:t>
            </a:r>
            <a:r>
              <a:rPr lang="es-MX" sz="3500" i="1" dirty="0">
                <a:latin typeface="Century Gothic" pitchFamily="34" charset="0"/>
              </a:rPr>
              <a:t> Metropolitana o MAN (</a:t>
            </a:r>
            <a:r>
              <a:rPr lang="es-MX" sz="3500" i="1" dirty="0" err="1">
                <a:latin typeface="Century Gothic" pitchFamily="34" charset="0"/>
              </a:rPr>
              <a:t>Metropolitan</a:t>
            </a:r>
            <a:r>
              <a:rPr lang="es-MX" sz="3500" i="1" dirty="0">
                <a:latin typeface="Century Gothic" pitchFamily="34" charset="0"/>
              </a:rPr>
              <a:t> </a:t>
            </a:r>
            <a:r>
              <a:rPr lang="es-MX" sz="3500" i="1" dirty="0" err="1">
                <a:latin typeface="Century Gothic" pitchFamily="34" charset="0"/>
              </a:rPr>
              <a:t>Area</a:t>
            </a:r>
            <a:r>
              <a:rPr lang="es-MX" sz="3500" i="1" dirty="0">
                <a:latin typeface="Century Gothic" pitchFamily="34" charset="0"/>
              </a:rPr>
              <a:t> Network):</a:t>
            </a:r>
            <a:endParaRPr lang="es-MX" sz="3500" dirty="0">
              <a:latin typeface="Century Gothic" pitchFamily="34" charset="0"/>
            </a:endParaRPr>
          </a:p>
          <a:p>
            <a:r>
              <a:rPr lang="es-MX" sz="3500" dirty="0">
                <a:latin typeface="Century Gothic" pitchFamily="34" charset="0"/>
              </a:rPr>
              <a:t>Tiene cubrimiento en ciudades enteras o partes de las mismas. Su uso se encuentra concentrado en entidades de servicios públicos como bancos.</a:t>
            </a:r>
          </a:p>
          <a:p>
            <a:pPr lvl="0"/>
            <a:r>
              <a:rPr lang="es-MX" sz="3500" i="1" dirty="0">
                <a:latin typeface="Century Gothic" pitchFamily="34" charset="0"/>
              </a:rPr>
              <a:t>Redes de </a:t>
            </a:r>
            <a:r>
              <a:rPr lang="es-MX" sz="3500" i="1" dirty="0" err="1">
                <a:latin typeface="Century Gothic" pitchFamily="34" charset="0"/>
              </a:rPr>
              <a:t>Area</a:t>
            </a:r>
            <a:r>
              <a:rPr lang="es-MX" sz="3500" i="1" dirty="0">
                <a:latin typeface="Century Gothic" pitchFamily="34" charset="0"/>
              </a:rPr>
              <a:t> Local o LAN (Local </a:t>
            </a:r>
            <a:r>
              <a:rPr lang="es-MX" sz="3500" i="1" dirty="0" err="1">
                <a:latin typeface="Century Gothic" pitchFamily="34" charset="0"/>
              </a:rPr>
              <a:t>Area</a:t>
            </a:r>
            <a:r>
              <a:rPr lang="es-MX" sz="3500" i="1" dirty="0">
                <a:latin typeface="Century Gothic" pitchFamily="34" charset="0"/>
              </a:rPr>
              <a:t> Network):</a:t>
            </a:r>
            <a:endParaRPr lang="es-MX" sz="3500" dirty="0">
              <a:latin typeface="Century Gothic" pitchFamily="34" charset="0"/>
            </a:endParaRPr>
          </a:p>
          <a:p>
            <a:r>
              <a:rPr lang="es-MX" sz="3500" dirty="0">
                <a:latin typeface="Century Gothic" pitchFamily="34" charset="0"/>
              </a:rPr>
              <a:t>Permiten la interconexión desde unas pocas hasta miles de computadoras en la misma área de trabajo como por ejemplo un edificio. Son las redes más pequeñas que abarcan de unos pocos metros a unos pocos kilómetros.</a:t>
            </a:r>
          </a:p>
          <a:p>
            <a:r>
              <a:rPr lang="es-MX" sz="3500" dirty="0">
                <a:latin typeface="Century Gothic" pitchFamily="34" charset="0"/>
              </a:rPr>
              <a:t> </a:t>
            </a:r>
          </a:p>
          <a:p>
            <a:r>
              <a:rPr lang="es-MX" dirty="0">
                <a:latin typeface="Century Gothic" pitchFamily="34" charset="0"/>
              </a:rPr>
              <a:t> </a:t>
            </a:r>
          </a:p>
          <a:p>
            <a:r>
              <a:rPr lang="es-MX" dirty="0">
                <a:latin typeface="Century Gothic" pitchFamily="34" charset="0"/>
              </a:rPr>
              <a:t> </a:t>
            </a:r>
          </a:p>
          <a:p>
            <a:endParaRPr lang="es-MX" dirty="0">
              <a:latin typeface="Century Gothic" pitchFamily="34" charset="0"/>
            </a:endParaRPr>
          </a:p>
        </p:txBody>
      </p:sp>
      <p:sp>
        <p:nvSpPr>
          <p:cNvPr id="4" name="3 Rectángulo"/>
          <p:cNvSpPr/>
          <p:nvPr/>
        </p:nvSpPr>
        <p:spPr>
          <a:xfrm>
            <a:off x="2092606" y="11699"/>
            <a:ext cx="4958793" cy="1754326"/>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s-ES" sz="5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Clasificación. </a:t>
            </a:r>
          </a:p>
          <a:p>
            <a:pPr algn="ctr"/>
            <a:endParaRPr lang="es-ES" sz="5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pic>
        <p:nvPicPr>
          <p:cNvPr id="2050" name="Picture 2">
            <a:hlinkClick r:id="rId2" action="ppaction://hlinksldjump"/>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03661" y="5373216"/>
            <a:ext cx="1895475" cy="603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56882697"/>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xit" presetSubtype="0" fill="hold" grpId="0" nodeType="withEffect">
                                  <p:stCondLst>
                                    <p:cond delay="0"/>
                                  </p:stCondLst>
                                  <p:childTnLst>
                                    <p:animEffect transition="out" filter="fade">
                                      <p:cBhvr>
                                        <p:cTn id="6" dur="2000"/>
                                        <p:tgtEl>
                                          <p:spTgt spid="4"/>
                                        </p:tgtEl>
                                      </p:cBhvr>
                                    </p:animEffect>
                                    <p:anim calcmode="lin" valueType="num">
                                      <p:cBhvr>
                                        <p:cTn id="7" dur="2000"/>
                                        <p:tgtEl>
                                          <p:spTgt spid="4"/>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8" dur="2000"/>
                                        <p:tgtEl>
                                          <p:spTgt spid="4"/>
                                        </p:tgtEl>
                                        <p:attrNameLst>
                                          <p:attrName>ppt_h</p:attrName>
                                        </p:attrNameLst>
                                      </p:cBhvr>
                                      <p:tavLst>
                                        <p:tav tm="0">
                                          <p:val>
                                            <p:strVal val="ppt_h"/>
                                          </p:val>
                                        </p:tav>
                                        <p:tav tm="100000">
                                          <p:val>
                                            <p:strVal val="ppt_h"/>
                                          </p:val>
                                        </p:tav>
                                      </p:tavLst>
                                    </p:anim>
                                    <p:set>
                                      <p:cBhvr>
                                        <p:cTn id="9" dur="1" fill="hold">
                                          <p:stCondLst>
                                            <p:cond delay="1999"/>
                                          </p:stCondLst>
                                        </p:cTn>
                                        <p:tgtEl>
                                          <p:spTgt spid="4"/>
                                        </p:tgtEl>
                                        <p:attrNameLst>
                                          <p:attrName>style.visibility</p:attrName>
                                        </p:attrNameLst>
                                      </p:cBhvr>
                                      <p:to>
                                        <p:strVal val="hidden"/>
                                      </p:to>
                                    </p:set>
                                  </p:childTnLst>
                                </p:cTn>
                              </p:par>
                            </p:childTnLst>
                          </p:cTn>
                        </p:par>
                        <p:par>
                          <p:cTn id="10" fill="hold">
                            <p:stCondLst>
                              <p:cond delay="2000"/>
                            </p:stCondLst>
                            <p:childTnLst>
                              <p:par>
                                <p:cTn id="11" presetID="45" presetClass="exit" presetSubtype="0" fill="hold" grpId="0" nodeType="afterEffect">
                                  <p:stCondLst>
                                    <p:cond delay="0"/>
                                  </p:stCondLst>
                                  <p:childTnLst>
                                    <p:animEffect transition="out" filter="fade">
                                      <p:cBhvr>
                                        <p:cTn id="12" dur="2000"/>
                                        <p:tgtEl>
                                          <p:spTgt spid="3">
                                            <p:txEl>
                                              <p:pRg st="0" end="0"/>
                                            </p:txEl>
                                          </p:spTgt>
                                        </p:tgtEl>
                                      </p:cBhvr>
                                    </p:animEffect>
                                    <p:anim calcmode="lin" valueType="num">
                                      <p:cBhvr>
                                        <p:cTn id="13" dur="2000"/>
                                        <p:tgtEl>
                                          <p:spTgt spid="3">
                                            <p:txEl>
                                              <p:pRg st="0" end="0"/>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14" dur="2000"/>
                                        <p:tgtEl>
                                          <p:spTgt spid="3">
                                            <p:txEl>
                                              <p:pRg st="0" end="0"/>
                                            </p:txEl>
                                          </p:spTgt>
                                        </p:tgtEl>
                                        <p:attrNameLst>
                                          <p:attrName>ppt_h</p:attrName>
                                        </p:attrNameLst>
                                      </p:cBhvr>
                                      <p:tavLst>
                                        <p:tav tm="0">
                                          <p:val>
                                            <p:strVal val="ppt_h"/>
                                          </p:val>
                                        </p:tav>
                                        <p:tav tm="100000">
                                          <p:val>
                                            <p:strVal val="ppt_h"/>
                                          </p:val>
                                        </p:tav>
                                      </p:tavLst>
                                    </p:anim>
                                    <p:set>
                                      <p:cBhvr>
                                        <p:cTn id="15" dur="1" fill="hold">
                                          <p:stCondLst>
                                            <p:cond delay="1999"/>
                                          </p:stCondLst>
                                        </p:cTn>
                                        <p:tgtEl>
                                          <p:spTgt spid="3">
                                            <p:txEl>
                                              <p:pRg st="0" end="0"/>
                                            </p:txEl>
                                          </p:spTgt>
                                        </p:tgtEl>
                                        <p:attrNameLst>
                                          <p:attrName>style.visibility</p:attrName>
                                        </p:attrNameLst>
                                      </p:cBhvr>
                                      <p:to>
                                        <p:strVal val="hidden"/>
                                      </p:to>
                                    </p:set>
                                  </p:childTnLst>
                                </p:cTn>
                              </p:par>
                            </p:childTnLst>
                          </p:cTn>
                        </p:par>
                        <p:par>
                          <p:cTn id="16" fill="hold">
                            <p:stCondLst>
                              <p:cond delay="4000"/>
                            </p:stCondLst>
                            <p:childTnLst>
                              <p:par>
                                <p:cTn id="17" presetID="45" presetClass="exit" presetSubtype="0" fill="hold" grpId="0" nodeType="afterEffect">
                                  <p:stCondLst>
                                    <p:cond delay="0"/>
                                  </p:stCondLst>
                                  <p:childTnLst>
                                    <p:animEffect transition="out" filter="fade">
                                      <p:cBhvr>
                                        <p:cTn id="18" dur="2000"/>
                                        <p:tgtEl>
                                          <p:spTgt spid="3">
                                            <p:txEl>
                                              <p:pRg st="1" end="1"/>
                                            </p:txEl>
                                          </p:spTgt>
                                        </p:tgtEl>
                                      </p:cBhvr>
                                    </p:animEffect>
                                    <p:anim calcmode="lin" valueType="num">
                                      <p:cBhvr>
                                        <p:cTn id="19" dur="2000"/>
                                        <p:tgtEl>
                                          <p:spTgt spid="3">
                                            <p:txEl>
                                              <p:pRg st="1" end="1"/>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20" dur="2000"/>
                                        <p:tgtEl>
                                          <p:spTgt spid="3">
                                            <p:txEl>
                                              <p:pRg st="1" end="1"/>
                                            </p:txEl>
                                          </p:spTgt>
                                        </p:tgtEl>
                                        <p:attrNameLst>
                                          <p:attrName>ppt_h</p:attrName>
                                        </p:attrNameLst>
                                      </p:cBhvr>
                                      <p:tavLst>
                                        <p:tav tm="0">
                                          <p:val>
                                            <p:strVal val="ppt_h"/>
                                          </p:val>
                                        </p:tav>
                                        <p:tav tm="100000">
                                          <p:val>
                                            <p:strVal val="ppt_h"/>
                                          </p:val>
                                        </p:tav>
                                      </p:tavLst>
                                    </p:anim>
                                    <p:set>
                                      <p:cBhvr>
                                        <p:cTn id="21" dur="1" fill="hold">
                                          <p:stCondLst>
                                            <p:cond delay="1999"/>
                                          </p:stCondLst>
                                        </p:cTn>
                                        <p:tgtEl>
                                          <p:spTgt spid="3">
                                            <p:txEl>
                                              <p:pRg st="1" end="1"/>
                                            </p:txEl>
                                          </p:spTgt>
                                        </p:tgtEl>
                                        <p:attrNameLst>
                                          <p:attrName>style.visibility</p:attrName>
                                        </p:attrNameLst>
                                      </p:cBhvr>
                                      <p:to>
                                        <p:strVal val="hidden"/>
                                      </p:to>
                                    </p:set>
                                  </p:childTnLst>
                                </p:cTn>
                              </p:par>
                            </p:childTnLst>
                          </p:cTn>
                        </p:par>
                        <p:par>
                          <p:cTn id="22" fill="hold">
                            <p:stCondLst>
                              <p:cond delay="6000"/>
                            </p:stCondLst>
                            <p:childTnLst>
                              <p:par>
                                <p:cTn id="23" presetID="45" presetClass="exit" presetSubtype="0" fill="hold" grpId="0" nodeType="afterEffect">
                                  <p:stCondLst>
                                    <p:cond delay="0"/>
                                  </p:stCondLst>
                                  <p:childTnLst>
                                    <p:animEffect transition="out" filter="fade">
                                      <p:cBhvr>
                                        <p:cTn id="24" dur="2000"/>
                                        <p:tgtEl>
                                          <p:spTgt spid="3">
                                            <p:txEl>
                                              <p:pRg st="2" end="2"/>
                                            </p:txEl>
                                          </p:spTgt>
                                        </p:tgtEl>
                                      </p:cBhvr>
                                    </p:animEffect>
                                    <p:anim calcmode="lin" valueType="num">
                                      <p:cBhvr>
                                        <p:cTn id="25" dur="2000"/>
                                        <p:tgtEl>
                                          <p:spTgt spid="3">
                                            <p:txEl>
                                              <p:pRg st="2" end="2"/>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26" dur="2000"/>
                                        <p:tgtEl>
                                          <p:spTgt spid="3">
                                            <p:txEl>
                                              <p:pRg st="2" end="2"/>
                                            </p:txEl>
                                          </p:spTgt>
                                        </p:tgtEl>
                                        <p:attrNameLst>
                                          <p:attrName>ppt_h</p:attrName>
                                        </p:attrNameLst>
                                      </p:cBhvr>
                                      <p:tavLst>
                                        <p:tav tm="0">
                                          <p:val>
                                            <p:strVal val="ppt_h"/>
                                          </p:val>
                                        </p:tav>
                                        <p:tav tm="100000">
                                          <p:val>
                                            <p:strVal val="ppt_h"/>
                                          </p:val>
                                        </p:tav>
                                      </p:tavLst>
                                    </p:anim>
                                    <p:set>
                                      <p:cBhvr>
                                        <p:cTn id="27" dur="1" fill="hold">
                                          <p:stCondLst>
                                            <p:cond delay="1999"/>
                                          </p:stCondLst>
                                        </p:cTn>
                                        <p:tgtEl>
                                          <p:spTgt spid="3">
                                            <p:txEl>
                                              <p:pRg st="2" end="2"/>
                                            </p:txEl>
                                          </p:spTgt>
                                        </p:tgtEl>
                                        <p:attrNameLst>
                                          <p:attrName>style.visibility</p:attrName>
                                        </p:attrNameLst>
                                      </p:cBhvr>
                                      <p:to>
                                        <p:strVal val="hidden"/>
                                      </p:to>
                                    </p:set>
                                  </p:childTnLst>
                                </p:cTn>
                              </p:par>
                            </p:childTnLst>
                          </p:cTn>
                        </p:par>
                        <p:par>
                          <p:cTn id="28" fill="hold">
                            <p:stCondLst>
                              <p:cond delay="8000"/>
                            </p:stCondLst>
                            <p:childTnLst>
                              <p:par>
                                <p:cTn id="29" presetID="45" presetClass="exit" presetSubtype="0" fill="hold" grpId="0" nodeType="afterEffect">
                                  <p:stCondLst>
                                    <p:cond delay="0"/>
                                  </p:stCondLst>
                                  <p:childTnLst>
                                    <p:animEffect transition="out" filter="fade">
                                      <p:cBhvr>
                                        <p:cTn id="30" dur="2000"/>
                                        <p:tgtEl>
                                          <p:spTgt spid="3">
                                            <p:txEl>
                                              <p:pRg st="3" end="3"/>
                                            </p:txEl>
                                          </p:spTgt>
                                        </p:tgtEl>
                                      </p:cBhvr>
                                    </p:animEffect>
                                    <p:anim calcmode="lin" valueType="num">
                                      <p:cBhvr>
                                        <p:cTn id="31" dur="2000"/>
                                        <p:tgtEl>
                                          <p:spTgt spid="3">
                                            <p:txEl>
                                              <p:pRg st="3" end="3"/>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32" dur="2000"/>
                                        <p:tgtEl>
                                          <p:spTgt spid="3">
                                            <p:txEl>
                                              <p:pRg st="3" end="3"/>
                                            </p:txEl>
                                          </p:spTgt>
                                        </p:tgtEl>
                                        <p:attrNameLst>
                                          <p:attrName>ppt_h</p:attrName>
                                        </p:attrNameLst>
                                      </p:cBhvr>
                                      <p:tavLst>
                                        <p:tav tm="0">
                                          <p:val>
                                            <p:strVal val="ppt_h"/>
                                          </p:val>
                                        </p:tav>
                                        <p:tav tm="100000">
                                          <p:val>
                                            <p:strVal val="ppt_h"/>
                                          </p:val>
                                        </p:tav>
                                      </p:tavLst>
                                    </p:anim>
                                    <p:set>
                                      <p:cBhvr>
                                        <p:cTn id="33" dur="1" fill="hold">
                                          <p:stCondLst>
                                            <p:cond delay="1999"/>
                                          </p:stCondLst>
                                        </p:cTn>
                                        <p:tgtEl>
                                          <p:spTgt spid="3">
                                            <p:txEl>
                                              <p:pRg st="3" end="3"/>
                                            </p:txEl>
                                          </p:spTgt>
                                        </p:tgtEl>
                                        <p:attrNameLst>
                                          <p:attrName>style.visibility</p:attrName>
                                        </p:attrNameLst>
                                      </p:cBhvr>
                                      <p:to>
                                        <p:strVal val="hidden"/>
                                      </p:to>
                                    </p:set>
                                  </p:childTnLst>
                                </p:cTn>
                              </p:par>
                            </p:childTnLst>
                          </p:cTn>
                        </p:par>
                        <p:par>
                          <p:cTn id="34" fill="hold">
                            <p:stCondLst>
                              <p:cond delay="10000"/>
                            </p:stCondLst>
                            <p:childTnLst>
                              <p:par>
                                <p:cTn id="35" presetID="45" presetClass="exit" presetSubtype="0" fill="hold" grpId="0" nodeType="afterEffect">
                                  <p:stCondLst>
                                    <p:cond delay="0"/>
                                  </p:stCondLst>
                                  <p:childTnLst>
                                    <p:animEffect transition="out" filter="fade">
                                      <p:cBhvr>
                                        <p:cTn id="36" dur="2000"/>
                                        <p:tgtEl>
                                          <p:spTgt spid="3">
                                            <p:txEl>
                                              <p:pRg st="4" end="4"/>
                                            </p:txEl>
                                          </p:spTgt>
                                        </p:tgtEl>
                                      </p:cBhvr>
                                    </p:animEffect>
                                    <p:anim calcmode="lin" valueType="num">
                                      <p:cBhvr>
                                        <p:cTn id="37" dur="2000"/>
                                        <p:tgtEl>
                                          <p:spTgt spid="3">
                                            <p:txEl>
                                              <p:pRg st="4" end="4"/>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38" dur="2000"/>
                                        <p:tgtEl>
                                          <p:spTgt spid="3">
                                            <p:txEl>
                                              <p:pRg st="4" end="4"/>
                                            </p:txEl>
                                          </p:spTgt>
                                        </p:tgtEl>
                                        <p:attrNameLst>
                                          <p:attrName>ppt_h</p:attrName>
                                        </p:attrNameLst>
                                      </p:cBhvr>
                                      <p:tavLst>
                                        <p:tav tm="0">
                                          <p:val>
                                            <p:strVal val="ppt_h"/>
                                          </p:val>
                                        </p:tav>
                                        <p:tav tm="100000">
                                          <p:val>
                                            <p:strVal val="ppt_h"/>
                                          </p:val>
                                        </p:tav>
                                      </p:tavLst>
                                    </p:anim>
                                    <p:set>
                                      <p:cBhvr>
                                        <p:cTn id="39" dur="1" fill="hold">
                                          <p:stCondLst>
                                            <p:cond delay="1999"/>
                                          </p:stCondLst>
                                        </p:cTn>
                                        <p:tgtEl>
                                          <p:spTgt spid="3">
                                            <p:txEl>
                                              <p:pRg st="4" end="4"/>
                                            </p:txEl>
                                          </p:spTgt>
                                        </p:tgtEl>
                                        <p:attrNameLst>
                                          <p:attrName>style.visibility</p:attrName>
                                        </p:attrNameLst>
                                      </p:cBhvr>
                                      <p:to>
                                        <p:strVal val="hidden"/>
                                      </p:to>
                                    </p:set>
                                  </p:childTnLst>
                                </p:cTn>
                              </p:par>
                            </p:childTnLst>
                          </p:cTn>
                        </p:par>
                        <p:par>
                          <p:cTn id="40" fill="hold">
                            <p:stCondLst>
                              <p:cond delay="12000"/>
                            </p:stCondLst>
                            <p:childTnLst>
                              <p:par>
                                <p:cTn id="41" presetID="45" presetClass="exit" presetSubtype="0" fill="hold" grpId="0" nodeType="afterEffect">
                                  <p:stCondLst>
                                    <p:cond delay="0"/>
                                  </p:stCondLst>
                                  <p:childTnLst>
                                    <p:animEffect transition="out" filter="fade">
                                      <p:cBhvr>
                                        <p:cTn id="42" dur="2000"/>
                                        <p:tgtEl>
                                          <p:spTgt spid="3">
                                            <p:txEl>
                                              <p:pRg st="5" end="5"/>
                                            </p:txEl>
                                          </p:spTgt>
                                        </p:tgtEl>
                                      </p:cBhvr>
                                    </p:animEffect>
                                    <p:anim calcmode="lin" valueType="num">
                                      <p:cBhvr>
                                        <p:cTn id="43" dur="2000"/>
                                        <p:tgtEl>
                                          <p:spTgt spid="3">
                                            <p:txEl>
                                              <p:pRg st="5" end="5"/>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44" dur="2000"/>
                                        <p:tgtEl>
                                          <p:spTgt spid="3">
                                            <p:txEl>
                                              <p:pRg st="5" end="5"/>
                                            </p:txEl>
                                          </p:spTgt>
                                        </p:tgtEl>
                                        <p:attrNameLst>
                                          <p:attrName>ppt_h</p:attrName>
                                        </p:attrNameLst>
                                      </p:cBhvr>
                                      <p:tavLst>
                                        <p:tav tm="0">
                                          <p:val>
                                            <p:strVal val="ppt_h"/>
                                          </p:val>
                                        </p:tav>
                                        <p:tav tm="100000">
                                          <p:val>
                                            <p:strVal val="ppt_h"/>
                                          </p:val>
                                        </p:tav>
                                      </p:tavLst>
                                    </p:anim>
                                    <p:set>
                                      <p:cBhvr>
                                        <p:cTn id="45" dur="1" fill="hold">
                                          <p:stCondLst>
                                            <p:cond delay="1999"/>
                                          </p:stCondLst>
                                        </p:cTn>
                                        <p:tgtEl>
                                          <p:spTgt spid="3">
                                            <p:txEl>
                                              <p:pRg st="5" end="5"/>
                                            </p:txEl>
                                          </p:spTgt>
                                        </p:tgtEl>
                                        <p:attrNameLst>
                                          <p:attrName>style.visibility</p:attrName>
                                        </p:attrNameLst>
                                      </p:cBhvr>
                                      <p:to>
                                        <p:strVal val="hidden"/>
                                      </p:to>
                                    </p:set>
                                  </p:childTnLst>
                                </p:cTn>
                              </p:par>
                            </p:childTnLst>
                          </p:cTn>
                        </p:par>
                        <p:par>
                          <p:cTn id="46" fill="hold">
                            <p:stCondLst>
                              <p:cond delay="14000"/>
                            </p:stCondLst>
                            <p:childTnLst>
                              <p:par>
                                <p:cTn id="47" presetID="45" presetClass="exit" presetSubtype="0" fill="hold" grpId="0" nodeType="afterEffect">
                                  <p:stCondLst>
                                    <p:cond delay="0"/>
                                  </p:stCondLst>
                                  <p:childTnLst>
                                    <p:animEffect transition="out" filter="fade">
                                      <p:cBhvr>
                                        <p:cTn id="48" dur="2000"/>
                                        <p:tgtEl>
                                          <p:spTgt spid="3">
                                            <p:txEl>
                                              <p:pRg st="6" end="6"/>
                                            </p:txEl>
                                          </p:spTgt>
                                        </p:tgtEl>
                                      </p:cBhvr>
                                    </p:animEffect>
                                    <p:anim calcmode="lin" valueType="num">
                                      <p:cBhvr>
                                        <p:cTn id="49" dur="2000"/>
                                        <p:tgtEl>
                                          <p:spTgt spid="3">
                                            <p:txEl>
                                              <p:pRg st="6" end="6"/>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50" dur="2000"/>
                                        <p:tgtEl>
                                          <p:spTgt spid="3">
                                            <p:txEl>
                                              <p:pRg st="6" end="6"/>
                                            </p:txEl>
                                          </p:spTgt>
                                        </p:tgtEl>
                                        <p:attrNameLst>
                                          <p:attrName>ppt_h</p:attrName>
                                        </p:attrNameLst>
                                      </p:cBhvr>
                                      <p:tavLst>
                                        <p:tav tm="0">
                                          <p:val>
                                            <p:strVal val="ppt_h"/>
                                          </p:val>
                                        </p:tav>
                                        <p:tav tm="100000">
                                          <p:val>
                                            <p:strVal val="ppt_h"/>
                                          </p:val>
                                        </p:tav>
                                      </p:tavLst>
                                    </p:anim>
                                    <p:set>
                                      <p:cBhvr>
                                        <p:cTn id="51" dur="1" fill="hold">
                                          <p:stCondLst>
                                            <p:cond delay="1999"/>
                                          </p:stCondLst>
                                        </p:cTn>
                                        <p:tgtEl>
                                          <p:spTgt spid="3">
                                            <p:txEl>
                                              <p:pRg st="6" end="6"/>
                                            </p:txEl>
                                          </p:spTgt>
                                        </p:tgtEl>
                                        <p:attrNameLst>
                                          <p:attrName>style.visibility</p:attrName>
                                        </p:attrNameLst>
                                      </p:cBhvr>
                                      <p:to>
                                        <p:strVal val="hidden"/>
                                      </p:to>
                                    </p:set>
                                  </p:childTnLst>
                                </p:cTn>
                              </p:par>
                            </p:childTnLst>
                          </p:cTn>
                        </p:par>
                        <p:par>
                          <p:cTn id="52" fill="hold">
                            <p:stCondLst>
                              <p:cond delay="16000"/>
                            </p:stCondLst>
                            <p:childTnLst>
                              <p:par>
                                <p:cTn id="53" presetID="45" presetClass="exit" presetSubtype="0" fill="hold" grpId="0" nodeType="afterEffect">
                                  <p:stCondLst>
                                    <p:cond delay="0"/>
                                  </p:stCondLst>
                                  <p:childTnLst>
                                    <p:animEffect transition="out" filter="fade">
                                      <p:cBhvr>
                                        <p:cTn id="54" dur="2000"/>
                                        <p:tgtEl>
                                          <p:spTgt spid="3">
                                            <p:txEl>
                                              <p:pRg st="7" end="7"/>
                                            </p:txEl>
                                          </p:spTgt>
                                        </p:tgtEl>
                                      </p:cBhvr>
                                    </p:animEffect>
                                    <p:anim calcmode="lin" valueType="num">
                                      <p:cBhvr>
                                        <p:cTn id="55" dur="2000"/>
                                        <p:tgtEl>
                                          <p:spTgt spid="3">
                                            <p:txEl>
                                              <p:pRg st="7" end="7"/>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56" dur="2000"/>
                                        <p:tgtEl>
                                          <p:spTgt spid="3">
                                            <p:txEl>
                                              <p:pRg st="7" end="7"/>
                                            </p:txEl>
                                          </p:spTgt>
                                        </p:tgtEl>
                                        <p:attrNameLst>
                                          <p:attrName>ppt_h</p:attrName>
                                        </p:attrNameLst>
                                      </p:cBhvr>
                                      <p:tavLst>
                                        <p:tav tm="0">
                                          <p:val>
                                            <p:strVal val="ppt_h"/>
                                          </p:val>
                                        </p:tav>
                                        <p:tav tm="100000">
                                          <p:val>
                                            <p:strVal val="ppt_h"/>
                                          </p:val>
                                        </p:tav>
                                      </p:tavLst>
                                    </p:anim>
                                    <p:set>
                                      <p:cBhvr>
                                        <p:cTn id="57" dur="1" fill="hold">
                                          <p:stCondLst>
                                            <p:cond delay="1999"/>
                                          </p:stCondLst>
                                        </p:cTn>
                                        <p:tgtEl>
                                          <p:spTgt spid="3">
                                            <p:txEl>
                                              <p:pRg st="7" end="7"/>
                                            </p:txEl>
                                          </p:spTgt>
                                        </p:tgtEl>
                                        <p:attrNameLst>
                                          <p:attrName>style.visibility</p:attrName>
                                        </p:attrNameLst>
                                      </p:cBhvr>
                                      <p:to>
                                        <p:strVal val="hidden"/>
                                      </p:to>
                                    </p:set>
                                  </p:childTnLst>
                                </p:cTn>
                              </p:par>
                            </p:childTnLst>
                          </p:cTn>
                        </p:par>
                        <p:par>
                          <p:cTn id="58" fill="hold">
                            <p:stCondLst>
                              <p:cond delay="18000"/>
                            </p:stCondLst>
                            <p:childTnLst>
                              <p:par>
                                <p:cTn id="59" presetID="45" presetClass="exit" presetSubtype="0" fill="hold" grpId="0" nodeType="afterEffect">
                                  <p:stCondLst>
                                    <p:cond delay="0"/>
                                  </p:stCondLst>
                                  <p:childTnLst>
                                    <p:animEffect transition="out" filter="fade">
                                      <p:cBhvr>
                                        <p:cTn id="60" dur="2000"/>
                                        <p:tgtEl>
                                          <p:spTgt spid="3">
                                            <p:txEl>
                                              <p:pRg st="8" end="8"/>
                                            </p:txEl>
                                          </p:spTgt>
                                        </p:tgtEl>
                                      </p:cBhvr>
                                    </p:animEffect>
                                    <p:anim calcmode="lin" valueType="num">
                                      <p:cBhvr>
                                        <p:cTn id="61" dur="2000"/>
                                        <p:tgtEl>
                                          <p:spTgt spid="3">
                                            <p:txEl>
                                              <p:pRg st="8" end="8"/>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62" dur="2000"/>
                                        <p:tgtEl>
                                          <p:spTgt spid="3">
                                            <p:txEl>
                                              <p:pRg st="8" end="8"/>
                                            </p:txEl>
                                          </p:spTgt>
                                        </p:tgtEl>
                                        <p:attrNameLst>
                                          <p:attrName>ppt_h</p:attrName>
                                        </p:attrNameLst>
                                      </p:cBhvr>
                                      <p:tavLst>
                                        <p:tav tm="0">
                                          <p:val>
                                            <p:strVal val="ppt_h"/>
                                          </p:val>
                                        </p:tav>
                                        <p:tav tm="100000">
                                          <p:val>
                                            <p:strVal val="ppt_h"/>
                                          </p:val>
                                        </p:tav>
                                      </p:tavLst>
                                    </p:anim>
                                    <p:set>
                                      <p:cBhvr>
                                        <p:cTn id="63" dur="1" fill="hold">
                                          <p:stCondLst>
                                            <p:cond delay="1999"/>
                                          </p:stCondLst>
                                        </p:cTn>
                                        <p:tgtEl>
                                          <p:spTgt spid="3">
                                            <p:txEl>
                                              <p:pRg st="8" end="8"/>
                                            </p:txEl>
                                          </p:spTgt>
                                        </p:tgtEl>
                                        <p:attrNameLst>
                                          <p:attrName>style.visibility</p:attrName>
                                        </p:attrNameLst>
                                      </p:cBhvr>
                                      <p:to>
                                        <p:strVal val="hidden"/>
                                      </p:to>
                                    </p:set>
                                  </p:childTnLst>
                                </p:cTn>
                              </p:par>
                            </p:childTnLst>
                          </p:cTn>
                        </p:par>
                        <p:par>
                          <p:cTn id="64" fill="hold">
                            <p:stCondLst>
                              <p:cond delay="20000"/>
                            </p:stCondLst>
                            <p:childTnLst>
                              <p:par>
                                <p:cTn id="65" presetID="45" presetClass="exit" presetSubtype="0" fill="hold" grpId="0" nodeType="afterEffect">
                                  <p:stCondLst>
                                    <p:cond delay="0"/>
                                  </p:stCondLst>
                                  <p:childTnLst>
                                    <p:animEffect transition="out" filter="fade">
                                      <p:cBhvr>
                                        <p:cTn id="66" dur="2000"/>
                                        <p:tgtEl>
                                          <p:spTgt spid="3">
                                            <p:txEl>
                                              <p:pRg st="9" end="9"/>
                                            </p:txEl>
                                          </p:spTgt>
                                        </p:tgtEl>
                                      </p:cBhvr>
                                    </p:animEffect>
                                    <p:anim calcmode="lin" valueType="num">
                                      <p:cBhvr>
                                        <p:cTn id="67" dur="2000"/>
                                        <p:tgtEl>
                                          <p:spTgt spid="3">
                                            <p:txEl>
                                              <p:pRg st="9" end="9"/>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68" dur="2000"/>
                                        <p:tgtEl>
                                          <p:spTgt spid="3">
                                            <p:txEl>
                                              <p:pRg st="9" end="9"/>
                                            </p:txEl>
                                          </p:spTgt>
                                        </p:tgtEl>
                                        <p:attrNameLst>
                                          <p:attrName>ppt_h</p:attrName>
                                        </p:attrNameLst>
                                      </p:cBhvr>
                                      <p:tavLst>
                                        <p:tav tm="0">
                                          <p:val>
                                            <p:strVal val="ppt_h"/>
                                          </p:val>
                                        </p:tav>
                                        <p:tav tm="100000">
                                          <p:val>
                                            <p:strVal val="ppt_h"/>
                                          </p:val>
                                        </p:tav>
                                      </p:tavLst>
                                    </p:anim>
                                    <p:set>
                                      <p:cBhvr>
                                        <p:cTn id="69" dur="1" fill="hold">
                                          <p:stCondLst>
                                            <p:cond delay="1999"/>
                                          </p:stCondLst>
                                        </p:cTn>
                                        <p:tgtEl>
                                          <p:spTgt spid="3">
                                            <p:txEl>
                                              <p:pRg st="9" end="9"/>
                                            </p:txEl>
                                          </p:spTgt>
                                        </p:tgtEl>
                                        <p:attrNameLst>
                                          <p:attrName>style.visibility</p:attrName>
                                        </p:attrNameLst>
                                      </p:cBhvr>
                                      <p:to>
                                        <p:strVal val="hidden"/>
                                      </p:to>
                                    </p:set>
                                  </p:childTnLst>
                                </p:cTn>
                              </p:par>
                            </p:childTnLst>
                          </p:cTn>
                        </p:par>
                        <p:par>
                          <p:cTn id="70" fill="hold">
                            <p:stCondLst>
                              <p:cond delay="22000"/>
                            </p:stCondLst>
                            <p:childTnLst>
                              <p:par>
                                <p:cTn id="71" presetID="45" presetClass="exit" presetSubtype="0" fill="hold" grpId="0" nodeType="afterEffect">
                                  <p:stCondLst>
                                    <p:cond delay="0"/>
                                  </p:stCondLst>
                                  <p:childTnLst>
                                    <p:animEffect transition="out" filter="fade">
                                      <p:cBhvr>
                                        <p:cTn id="72" dur="2000"/>
                                        <p:tgtEl>
                                          <p:spTgt spid="3">
                                            <p:txEl>
                                              <p:pRg st="10" end="10"/>
                                            </p:txEl>
                                          </p:spTgt>
                                        </p:tgtEl>
                                      </p:cBhvr>
                                    </p:animEffect>
                                    <p:anim calcmode="lin" valueType="num">
                                      <p:cBhvr>
                                        <p:cTn id="73" dur="2000"/>
                                        <p:tgtEl>
                                          <p:spTgt spid="3">
                                            <p:txEl>
                                              <p:pRg st="10" end="10"/>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74" dur="2000"/>
                                        <p:tgtEl>
                                          <p:spTgt spid="3">
                                            <p:txEl>
                                              <p:pRg st="10" end="10"/>
                                            </p:txEl>
                                          </p:spTgt>
                                        </p:tgtEl>
                                        <p:attrNameLst>
                                          <p:attrName>ppt_h</p:attrName>
                                        </p:attrNameLst>
                                      </p:cBhvr>
                                      <p:tavLst>
                                        <p:tav tm="0">
                                          <p:val>
                                            <p:strVal val="ppt_h"/>
                                          </p:val>
                                        </p:tav>
                                        <p:tav tm="100000">
                                          <p:val>
                                            <p:strVal val="ppt_h"/>
                                          </p:val>
                                        </p:tav>
                                      </p:tavLst>
                                    </p:anim>
                                    <p:set>
                                      <p:cBhvr>
                                        <p:cTn id="75" dur="1" fill="hold">
                                          <p:stCondLst>
                                            <p:cond delay="1999"/>
                                          </p:stCondLst>
                                        </p:cTn>
                                        <p:tgtEl>
                                          <p:spTgt spid="3">
                                            <p:txEl>
                                              <p:pRg st="10" end="1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827584" y="980728"/>
            <a:ext cx="7520940" cy="4608512"/>
          </a:xfrm>
        </p:spPr>
        <p:txBody>
          <a:bodyPr>
            <a:normAutofit fontScale="77500" lnSpcReduction="20000"/>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s-MX" b="0" dirty="0" smtClean="0">
                <a:ln w="0"/>
                <a:effectLst>
                  <a:reflection blurRad="12700" stA="50000" endPos="50000" dist="5000" dir="5400000" sy="-100000" rotWithShape="0"/>
                </a:effectLst>
                <a:latin typeface="Century Gothic" pitchFamily="34" charset="0"/>
              </a:rPr>
              <a:t>cuando se menciona la </a:t>
            </a:r>
            <a:r>
              <a:rPr lang="es-MX" b="0" u="sng" dirty="0" err="1" smtClean="0">
                <a:ln w="0"/>
                <a:effectLst>
                  <a:reflection blurRad="12700" stA="50000" endPos="50000" dist="5000" dir="5400000" sy="-100000" rotWithShape="0"/>
                </a:effectLst>
                <a:latin typeface="Century Gothic" pitchFamily="34" charset="0"/>
              </a:rPr>
              <a:t>topologia</a:t>
            </a:r>
            <a:r>
              <a:rPr lang="es-MX" b="0" u="sng" dirty="0" smtClean="0">
                <a:ln w="0"/>
                <a:effectLst>
                  <a:reflection blurRad="12700" stA="50000" endPos="50000" dist="5000" dir="5400000" sy="-100000" rotWithShape="0"/>
                </a:effectLst>
                <a:latin typeface="Century Gothic" pitchFamily="34" charset="0"/>
              </a:rPr>
              <a:t> </a:t>
            </a:r>
            <a:r>
              <a:rPr lang="es-MX" b="0" dirty="0" smtClean="0">
                <a:ln w="0"/>
                <a:effectLst>
                  <a:reflection blurRad="12700" stA="50000" endPos="50000" dist="5000" dir="5400000" sy="-100000" rotWithShape="0"/>
                </a:effectLst>
                <a:latin typeface="Century Gothic" pitchFamily="34" charset="0"/>
              </a:rPr>
              <a:t>de redes, se hace referencia a la forma geométrica en que están distribuidas las estaciones de trabajo y los cables que las conectan. su objetivo es buscar la forma más económica y eficaz de conexión para, al mismo tiempo, aumentar la fiabilidad del </a:t>
            </a:r>
            <a:r>
              <a:rPr lang="es-MX" b="0" u="sng" dirty="0" smtClean="0">
                <a:ln w="0"/>
                <a:effectLst>
                  <a:reflection blurRad="12700" stA="50000" endPos="50000" dist="5000" dir="5400000" sy="-100000" rotWithShape="0"/>
                </a:effectLst>
                <a:latin typeface="Century Gothic" pitchFamily="34" charset="0"/>
                <a:hlinkClick r:id="rId2"/>
              </a:rPr>
              <a:t>sistema</a:t>
            </a:r>
            <a:r>
              <a:rPr lang="es-MX" b="0" dirty="0" smtClean="0">
                <a:ln w="0"/>
                <a:effectLst>
                  <a:reflection blurRad="12700" stA="50000" endPos="50000" dist="5000" dir="5400000" sy="-100000" rotWithShape="0"/>
                </a:effectLst>
                <a:latin typeface="Century Gothic" pitchFamily="34" charset="0"/>
              </a:rPr>
              <a:t>, evitar los tiempos de espera en la transmisión, permitir un mejor control de la red y lograr de forma eficiente el aumento del número de las estaciones de trabajo.</a:t>
            </a:r>
          </a:p>
          <a:p>
            <a:r>
              <a:rPr lang="es-MX" b="0" dirty="0" smtClean="0">
                <a:ln w="0"/>
                <a:effectLst>
                  <a:reflection blurRad="12700" stA="50000" endPos="50000" dist="5000" dir="5400000" sy="-100000" rotWithShape="0"/>
                </a:effectLst>
                <a:latin typeface="Century Gothic" pitchFamily="34" charset="0"/>
              </a:rPr>
              <a:t>dentro de las </a:t>
            </a:r>
            <a:r>
              <a:rPr lang="es-MX" b="0" u="sng" dirty="0" smtClean="0">
                <a:ln w="0"/>
                <a:effectLst>
                  <a:reflection blurRad="12700" stA="50000" endPos="50000" dist="5000" dir="5400000" sy="-100000" rotWithShape="0"/>
                </a:effectLst>
                <a:latin typeface="Century Gothic" pitchFamily="34" charset="0"/>
                <a:hlinkClick r:id="rId3"/>
              </a:rPr>
              <a:t>topologías</a:t>
            </a:r>
            <a:r>
              <a:rPr lang="es-MX" b="0" dirty="0" smtClean="0">
                <a:ln w="0"/>
                <a:effectLst>
                  <a:reflection blurRad="12700" stA="50000" endPos="50000" dist="5000" dir="5400000" sy="-100000" rotWithShape="0"/>
                </a:effectLst>
                <a:latin typeface="Century Gothic" pitchFamily="34" charset="0"/>
              </a:rPr>
              <a:t> que existen, las más comunes son:</a:t>
            </a:r>
          </a:p>
          <a:p>
            <a:pPr lvl="0">
              <a:buFont typeface="Wingdings" pitchFamily="2" charset="2"/>
              <a:buChar char="Ø"/>
            </a:pPr>
            <a:r>
              <a:rPr lang="es-MX" b="0" i="1" dirty="0" smtClean="0">
                <a:ln w="0"/>
                <a:effectLst>
                  <a:reflection blurRad="12700" stA="50000" endPos="50000" dist="5000" dir="5400000" sy="-100000" rotWithShape="0"/>
                </a:effectLst>
                <a:latin typeface="Century Gothic" pitchFamily="34" charset="0"/>
              </a:rPr>
              <a:t>punto a punto</a:t>
            </a:r>
            <a:endParaRPr lang="es-MX" b="0" dirty="0" smtClean="0">
              <a:ln w="0"/>
              <a:effectLst>
                <a:reflection blurRad="12700" stA="50000" endPos="50000" dist="5000" dir="5400000" sy="-100000" rotWithShape="0"/>
              </a:effectLst>
              <a:latin typeface="Century Gothic" pitchFamily="34" charset="0"/>
            </a:endParaRPr>
          </a:p>
          <a:p>
            <a:r>
              <a:rPr lang="es-MX" b="0" dirty="0" smtClean="0">
                <a:ln w="0"/>
                <a:effectLst>
                  <a:reflection blurRad="12700" stA="50000" endPos="50000" dist="5000" dir="5400000" sy="-100000" rotWithShape="0"/>
                </a:effectLst>
                <a:latin typeface="Century Gothic" pitchFamily="34" charset="0"/>
              </a:rPr>
              <a:t>es un enlace permanente entre dos puntos finales, es el modelo básico de la telefonía convencional. el valor de una red permanente de punto a punto la comunicación sin obstáculos entre los dos puntos finales. el valor de una conexión punto-a-punto a demanda es proporcional al número de pares posibles de abonados y se ha expresado como la ley de </a:t>
            </a:r>
            <a:r>
              <a:rPr lang="es-MX" b="0" dirty="0" err="1" smtClean="0">
                <a:ln w="0"/>
                <a:effectLst>
                  <a:reflection blurRad="12700" stA="50000" endPos="50000" dist="5000" dir="5400000" sy="-100000" rotWithShape="0"/>
                </a:effectLst>
                <a:latin typeface="Century Gothic" pitchFamily="34" charset="0"/>
              </a:rPr>
              <a:t>metcalfe</a:t>
            </a:r>
            <a:r>
              <a:rPr lang="es-MX" b="0" dirty="0" smtClean="0">
                <a:ln w="0"/>
                <a:effectLst>
                  <a:reflection blurRad="12700" stA="50000" endPos="50000" dist="5000" dir="5400000" sy="-100000" rotWithShape="0"/>
                </a:effectLst>
                <a:latin typeface="Century Gothic" pitchFamily="34" charset="0"/>
              </a:rPr>
              <a:t>.</a:t>
            </a:r>
          </a:p>
          <a:p>
            <a:pPr lvl="0">
              <a:buFont typeface="Wingdings" pitchFamily="2" charset="2"/>
              <a:buChar char="Ø"/>
            </a:pPr>
            <a:r>
              <a:rPr lang="es-MX" b="0" i="1" dirty="0" smtClean="0">
                <a:ln w="0"/>
                <a:effectLst>
                  <a:reflection blurRad="12700" stA="50000" endPos="50000" dist="5000" dir="5400000" sy="-100000" rotWithShape="0"/>
                </a:effectLst>
                <a:latin typeface="Century Gothic" pitchFamily="34" charset="0"/>
              </a:rPr>
              <a:t>en</a:t>
            </a:r>
            <a:r>
              <a:rPr lang="es-MX" b="0" dirty="0" smtClean="0">
                <a:ln w="0"/>
                <a:effectLst>
                  <a:reflection blurRad="12700" stA="50000" endPos="50000" dist="5000" dir="5400000" sy="-100000" rotWithShape="0"/>
                </a:effectLst>
                <a:latin typeface="Century Gothic" pitchFamily="34" charset="0"/>
              </a:rPr>
              <a:t> </a:t>
            </a:r>
            <a:r>
              <a:rPr lang="es-MX" b="0" i="1" dirty="0" smtClean="0">
                <a:ln w="0"/>
                <a:effectLst>
                  <a:reflection blurRad="12700" stA="50000" endPos="50000" dist="5000" dir="5400000" sy="-100000" rotWithShape="0"/>
                </a:effectLst>
                <a:latin typeface="Century Gothic" pitchFamily="34" charset="0"/>
              </a:rPr>
              <a:t>bus </a:t>
            </a:r>
            <a:endParaRPr lang="es-MX" b="0" dirty="0" smtClean="0">
              <a:ln w="0"/>
              <a:effectLst>
                <a:reflection blurRad="12700" stA="50000" endPos="50000" dist="5000" dir="5400000" sy="-100000" rotWithShape="0"/>
              </a:effectLst>
              <a:latin typeface="Century Gothic" pitchFamily="34" charset="0"/>
            </a:endParaRPr>
          </a:p>
          <a:p>
            <a:r>
              <a:rPr lang="es-MX" b="0" dirty="0" smtClean="0">
                <a:ln w="0"/>
                <a:effectLst>
                  <a:reflection blurRad="12700" stA="50000" endPos="50000" dist="5000" dir="5400000" sy="-100000" rotWithShape="0"/>
                </a:effectLst>
                <a:latin typeface="Century Gothic" pitchFamily="34" charset="0"/>
              </a:rPr>
              <a:t>es aquella topología que se caracteriza por tener un único canal de comunicaciones al cual se conectan los diferentes dispositivos. de esta forma todos los dispositivos comparten el mismo canal para comunicarse entre sí.</a:t>
            </a:r>
          </a:p>
          <a:p>
            <a:pPr lvl="0">
              <a:buFont typeface="Wingdings" pitchFamily="2" charset="2"/>
              <a:buChar char="Ø"/>
            </a:pPr>
            <a:r>
              <a:rPr lang="es-MX" b="0" dirty="0" smtClean="0">
                <a:ln w="0"/>
                <a:effectLst>
                  <a:reflection blurRad="12700" stA="50000" endPos="50000" dist="5000" dir="5400000" sy="-100000" rotWithShape="0"/>
                </a:effectLst>
                <a:latin typeface="Century Gothic" pitchFamily="34" charset="0"/>
              </a:rPr>
              <a:t> </a:t>
            </a:r>
            <a:r>
              <a:rPr lang="es-MX" b="0" i="1" dirty="0" smtClean="0">
                <a:ln w="0"/>
                <a:effectLst>
                  <a:reflection blurRad="12700" stA="50000" endPos="50000" dist="5000" dir="5400000" sy="-100000" rotWithShape="0"/>
                </a:effectLst>
                <a:latin typeface="Century Gothic" pitchFamily="34" charset="0"/>
              </a:rPr>
              <a:t>en</a:t>
            </a:r>
            <a:r>
              <a:rPr lang="es-MX" b="0" dirty="0" smtClean="0">
                <a:ln w="0"/>
                <a:effectLst>
                  <a:reflection blurRad="12700" stA="50000" endPos="50000" dist="5000" dir="5400000" sy="-100000" rotWithShape="0"/>
                </a:effectLst>
                <a:latin typeface="Century Gothic" pitchFamily="34" charset="0"/>
              </a:rPr>
              <a:t> </a:t>
            </a:r>
            <a:r>
              <a:rPr lang="es-MX" b="0" i="1" dirty="0" smtClean="0">
                <a:ln w="0"/>
                <a:effectLst>
                  <a:reflection blurRad="12700" stA="50000" endPos="50000" dist="5000" dir="5400000" sy="-100000" rotWithShape="0"/>
                </a:effectLst>
                <a:latin typeface="Century Gothic" pitchFamily="34" charset="0"/>
              </a:rPr>
              <a:t>estrella </a:t>
            </a:r>
            <a:endParaRPr lang="es-MX" b="0" dirty="0" smtClean="0">
              <a:ln w="0"/>
              <a:effectLst>
                <a:reflection blurRad="12700" stA="50000" endPos="50000" dist="5000" dir="5400000" sy="-100000" rotWithShape="0"/>
              </a:effectLst>
              <a:latin typeface="Century Gothic" pitchFamily="34" charset="0"/>
            </a:endParaRPr>
          </a:p>
          <a:p>
            <a:pPr algn="ctr"/>
            <a:r>
              <a:rPr lang="es-MX" b="0" dirty="0" smtClean="0">
                <a:ln w="0"/>
                <a:effectLst>
                  <a:reflection blurRad="12700" stA="50000" endPos="50000" dist="5000" dir="5400000" sy="-100000" rotWithShape="0"/>
                </a:effectLst>
                <a:latin typeface="Century Gothic" pitchFamily="34" charset="0"/>
              </a:rPr>
              <a:t>es una red en la cual las estaciones están conectadas directamente a un punto central y todas las comunicaciones se han de hacer necesariamente a través de éste. los dispositivos no están directamente conectados entre sí, además de que no se permite tanto tráfico de información. dada su transmisión, una red en estrella activa tiene un nodo central </a:t>
            </a:r>
            <a:r>
              <a:rPr lang="es-MX" b="0" i="1" dirty="0" smtClean="0">
                <a:ln w="0"/>
                <a:effectLst>
                  <a:reflection blurRad="12700" stA="50000" endPos="50000" dist="5000" dir="5400000" sy="-100000" rotWithShape="0"/>
                </a:effectLst>
                <a:latin typeface="Century Gothic" pitchFamily="34" charset="0"/>
              </a:rPr>
              <a:t>activo</a:t>
            </a:r>
            <a:r>
              <a:rPr lang="es-MX" b="0" dirty="0" smtClean="0">
                <a:ln w="0"/>
                <a:effectLst>
                  <a:reflection blurRad="12700" stA="50000" endPos="50000" dist="5000" dir="5400000" sy="-100000" rotWithShape="0"/>
                </a:effectLst>
                <a:latin typeface="Century Gothic" pitchFamily="34" charset="0"/>
              </a:rPr>
              <a:t> que normalmente tiene los medios para prevenir problemas relacionados con el eco. </a:t>
            </a:r>
          </a:p>
          <a:p>
            <a:r>
              <a:rPr lang="es-MX" b="0" dirty="0" smtClean="0">
                <a:ln w="0"/>
                <a:effectLst>
                  <a:reflection blurRad="12700" stA="50000" endPos="50000" dist="5000" dir="5400000" sy="-100000" rotWithShape="0"/>
                </a:effectLst>
                <a:latin typeface="Century Gothic" pitchFamily="34" charset="0"/>
              </a:rPr>
              <a:t> </a:t>
            </a:r>
          </a:p>
          <a:p>
            <a:endParaRPr lang="es-MX" b="0" dirty="0" smtClean="0">
              <a:ln w="0"/>
              <a:effectLst>
                <a:reflection blurRad="12700" stA="50000" endPos="50000" dist="5000" dir="5400000" sy="-100000" rotWithShape="0"/>
              </a:effectLst>
              <a:latin typeface="Century Gothic" pitchFamily="34" charset="0"/>
            </a:endParaRPr>
          </a:p>
          <a:p>
            <a:endParaRPr lang="es-MX"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4" name="3 Rectángulo"/>
          <p:cNvSpPr/>
          <p:nvPr/>
        </p:nvSpPr>
        <p:spPr>
          <a:xfrm>
            <a:off x="2771800" y="44624"/>
            <a:ext cx="3702167" cy="92333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s-ES" sz="5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Topología.</a:t>
            </a:r>
            <a:endParaRPr lang="es-ES" sz="5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pic>
        <p:nvPicPr>
          <p:cNvPr id="3074" name="Picture 2">
            <a:hlinkClick r:id="rId4" action="ppaction://hlinksldjump"/>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56176" y="5445224"/>
            <a:ext cx="1895475" cy="603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90127523"/>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xit" presetSubtype="0" fill="hold" grpId="0" nodeType="withEffect">
                                  <p:stCondLst>
                                    <p:cond delay="0"/>
                                  </p:stCondLst>
                                  <p:childTnLst>
                                    <p:animEffect transition="out" filter="fade">
                                      <p:cBhvr>
                                        <p:cTn id="6" dur="2000"/>
                                        <p:tgtEl>
                                          <p:spTgt spid="4"/>
                                        </p:tgtEl>
                                      </p:cBhvr>
                                    </p:animEffect>
                                    <p:anim calcmode="lin" valueType="num">
                                      <p:cBhvr>
                                        <p:cTn id="7" dur="2000"/>
                                        <p:tgtEl>
                                          <p:spTgt spid="4"/>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8" dur="2000"/>
                                        <p:tgtEl>
                                          <p:spTgt spid="4"/>
                                        </p:tgtEl>
                                        <p:attrNameLst>
                                          <p:attrName>ppt_h</p:attrName>
                                        </p:attrNameLst>
                                      </p:cBhvr>
                                      <p:tavLst>
                                        <p:tav tm="0">
                                          <p:val>
                                            <p:strVal val="ppt_h"/>
                                          </p:val>
                                        </p:tav>
                                        <p:tav tm="100000">
                                          <p:val>
                                            <p:strVal val="ppt_h"/>
                                          </p:val>
                                        </p:tav>
                                      </p:tavLst>
                                    </p:anim>
                                    <p:set>
                                      <p:cBhvr>
                                        <p:cTn id="9" dur="1" fill="hold">
                                          <p:stCondLst>
                                            <p:cond delay="1999"/>
                                          </p:stCondLst>
                                        </p:cTn>
                                        <p:tgtEl>
                                          <p:spTgt spid="4"/>
                                        </p:tgtEl>
                                        <p:attrNameLst>
                                          <p:attrName>style.visibility</p:attrName>
                                        </p:attrNameLst>
                                      </p:cBhvr>
                                      <p:to>
                                        <p:strVal val="hidden"/>
                                      </p:to>
                                    </p:set>
                                  </p:childTnLst>
                                </p:cTn>
                              </p:par>
                            </p:childTnLst>
                          </p:cTn>
                        </p:par>
                        <p:par>
                          <p:cTn id="10" fill="hold">
                            <p:stCondLst>
                              <p:cond delay="2000"/>
                            </p:stCondLst>
                            <p:childTnLst>
                              <p:par>
                                <p:cTn id="11" presetID="45" presetClass="exit" presetSubtype="0" fill="hold" grpId="0" nodeType="afterEffect">
                                  <p:stCondLst>
                                    <p:cond delay="0"/>
                                  </p:stCondLst>
                                  <p:childTnLst>
                                    <p:animEffect transition="out" filter="fade">
                                      <p:cBhvr>
                                        <p:cTn id="12" dur="2000"/>
                                        <p:tgtEl>
                                          <p:spTgt spid="3">
                                            <p:txEl>
                                              <p:pRg st="0" end="0"/>
                                            </p:txEl>
                                          </p:spTgt>
                                        </p:tgtEl>
                                      </p:cBhvr>
                                    </p:animEffect>
                                    <p:anim calcmode="lin" valueType="num">
                                      <p:cBhvr>
                                        <p:cTn id="13" dur="2000"/>
                                        <p:tgtEl>
                                          <p:spTgt spid="3">
                                            <p:txEl>
                                              <p:pRg st="0" end="0"/>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14" dur="2000"/>
                                        <p:tgtEl>
                                          <p:spTgt spid="3">
                                            <p:txEl>
                                              <p:pRg st="0" end="0"/>
                                            </p:txEl>
                                          </p:spTgt>
                                        </p:tgtEl>
                                        <p:attrNameLst>
                                          <p:attrName>ppt_h</p:attrName>
                                        </p:attrNameLst>
                                      </p:cBhvr>
                                      <p:tavLst>
                                        <p:tav tm="0">
                                          <p:val>
                                            <p:strVal val="ppt_h"/>
                                          </p:val>
                                        </p:tav>
                                        <p:tav tm="100000">
                                          <p:val>
                                            <p:strVal val="ppt_h"/>
                                          </p:val>
                                        </p:tav>
                                      </p:tavLst>
                                    </p:anim>
                                    <p:set>
                                      <p:cBhvr>
                                        <p:cTn id="15" dur="1" fill="hold">
                                          <p:stCondLst>
                                            <p:cond delay="1999"/>
                                          </p:stCondLst>
                                        </p:cTn>
                                        <p:tgtEl>
                                          <p:spTgt spid="3">
                                            <p:txEl>
                                              <p:pRg st="0" end="0"/>
                                            </p:txEl>
                                          </p:spTgt>
                                        </p:tgtEl>
                                        <p:attrNameLst>
                                          <p:attrName>style.visibility</p:attrName>
                                        </p:attrNameLst>
                                      </p:cBhvr>
                                      <p:to>
                                        <p:strVal val="hidden"/>
                                      </p:to>
                                    </p:set>
                                  </p:childTnLst>
                                </p:cTn>
                              </p:par>
                            </p:childTnLst>
                          </p:cTn>
                        </p:par>
                        <p:par>
                          <p:cTn id="16" fill="hold">
                            <p:stCondLst>
                              <p:cond delay="4000"/>
                            </p:stCondLst>
                            <p:childTnLst>
                              <p:par>
                                <p:cTn id="17" presetID="45" presetClass="exit" presetSubtype="0" fill="hold" grpId="0" nodeType="afterEffect">
                                  <p:stCondLst>
                                    <p:cond delay="0"/>
                                  </p:stCondLst>
                                  <p:childTnLst>
                                    <p:animEffect transition="out" filter="fade">
                                      <p:cBhvr>
                                        <p:cTn id="18" dur="2000"/>
                                        <p:tgtEl>
                                          <p:spTgt spid="3">
                                            <p:txEl>
                                              <p:pRg st="1" end="1"/>
                                            </p:txEl>
                                          </p:spTgt>
                                        </p:tgtEl>
                                      </p:cBhvr>
                                    </p:animEffect>
                                    <p:anim calcmode="lin" valueType="num">
                                      <p:cBhvr>
                                        <p:cTn id="19" dur="2000"/>
                                        <p:tgtEl>
                                          <p:spTgt spid="3">
                                            <p:txEl>
                                              <p:pRg st="1" end="1"/>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20" dur="2000"/>
                                        <p:tgtEl>
                                          <p:spTgt spid="3">
                                            <p:txEl>
                                              <p:pRg st="1" end="1"/>
                                            </p:txEl>
                                          </p:spTgt>
                                        </p:tgtEl>
                                        <p:attrNameLst>
                                          <p:attrName>ppt_h</p:attrName>
                                        </p:attrNameLst>
                                      </p:cBhvr>
                                      <p:tavLst>
                                        <p:tav tm="0">
                                          <p:val>
                                            <p:strVal val="ppt_h"/>
                                          </p:val>
                                        </p:tav>
                                        <p:tav tm="100000">
                                          <p:val>
                                            <p:strVal val="ppt_h"/>
                                          </p:val>
                                        </p:tav>
                                      </p:tavLst>
                                    </p:anim>
                                    <p:set>
                                      <p:cBhvr>
                                        <p:cTn id="21" dur="1" fill="hold">
                                          <p:stCondLst>
                                            <p:cond delay="1999"/>
                                          </p:stCondLst>
                                        </p:cTn>
                                        <p:tgtEl>
                                          <p:spTgt spid="3">
                                            <p:txEl>
                                              <p:pRg st="1" end="1"/>
                                            </p:txEl>
                                          </p:spTgt>
                                        </p:tgtEl>
                                        <p:attrNameLst>
                                          <p:attrName>style.visibility</p:attrName>
                                        </p:attrNameLst>
                                      </p:cBhvr>
                                      <p:to>
                                        <p:strVal val="hidden"/>
                                      </p:to>
                                    </p:set>
                                  </p:childTnLst>
                                </p:cTn>
                              </p:par>
                            </p:childTnLst>
                          </p:cTn>
                        </p:par>
                        <p:par>
                          <p:cTn id="22" fill="hold">
                            <p:stCondLst>
                              <p:cond delay="6000"/>
                            </p:stCondLst>
                            <p:childTnLst>
                              <p:par>
                                <p:cTn id="23" presetID="45" presetClass="exit" presetSubtype="0" fill="hold" grpId="0" nodeType="afterEffect">
                                  <p:stCondLst>
                                    <p:cond delay="0"/>
                                  </p:stCondLst>
                                  <p:childTnLst>
                                    <p:animEffect transition="out" filter="fade">
                                      <p:cBhvr>
                                        <p:cTn id="24" dur="2000"/>
                                        <p:tgtEl>
                                          <p:spTgt spid="3">
                                            <p:txEl>
                                              <p:pRg st="2" end="2"/>
                                            </p:txEl>
                                          </p:spTgt>
                                        </p:tgtEl>
                                      </p:cBhvr>
                                    </p:animEffect>
                                    <p:anim calcmode="lin" valueType="num">
                                      <p:cBhvr>
                                        <p:cTn id="25" dur="2000"/>
                                        <p:tgtEl>
                                          <p:spTgt spid="3">
                                            <p:txEl>
                                              <p:pRg st="2" end="2"/>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26" dur="2000"/>
                                        <p:tgtEl>
                                          <p:spTgt spid="3">
                                            <p:txEl>
                                              <p:pRg st="2" end="2"/>
                                            </p:txEl>
                                          </p:spTgt>
                                        </p:tgtEl>
                                        <p:attrNameLst>
                                          <p:attrName>ppt_h</p:attrName>
                                        </p:attrNameLst>
                                      </p:cBhvr>
                                      <p:tavLst>
                                        <p:tav tm="0">
                                          <p:val>
                                            <p:strVal val="ppt_h"/>
                                          </p:val>
                                        </p:tav>
                                        <p:tav tm="100000">
                                          <p:val>
                                            <p:strVal val="ppt_h"/>
                                          </p:val>
                                        </p:tav>
                                      </p:tavLst>
                                    </p:anim>
                                    <p:set>
                                      <p:cBhvr>
                                        <p:cTn id="27" dur="1" fill="hold">
                                          <p:stCondLst>
                                            <p:cond delay="1999"/>
                                          </p:stCondLst>
                                        </p:cTn>
                                        <p:tgtEl>
                                          <p:spTgt spid="3">
                                            <p:txEl>
                                              <p:pRg st="2" end="2"/>
                                            </p:txEl>
                                          </p:spTgt>
                                        </p:tgtEl>
                                        <p:attrNameLst>
                                          <p:attrName>style.visibility</p:attrName>
                                        </p:attrNameLst>
                                      </p:cBhvr>
                                      <p:to>
                                        <p:strVal val="hidden"/>
                                      </p:to>
                                    </p:set>
                                  </p:childTnLst>
                                </p:cTn>
                              </p:par>
                            </p:childTnLst>
                          </p:cTn>
                        </p:par>
                        <p:par>
                          <p:cTn id="28" fill="hold">
                            <p:stCondLst>
                              <p:cond delay="8000"/>
                            </p:stCondLst>
                            <p:childTnLst>
                              <p:par>
                                <p:cTn id="29" presetID="45" presetClass="exit" presetSubtype="0" fill="hold" grpId="0" nodeType="afterEffect">
                                  <p:stCondLst>
                                    <p:cond delay="0"/>
                                  </p:stCondLst>
                                  <p:childTnLst>
                                    <p:animEffect transition="out" filter="fade">
                                      <p:cBhvr>
                                        <p:cTn id="30" dur="2000"/>
                                        <p:tgtEl>
                                          <p:spTgt spid="3">
                                            <p:txEl>
                                              <p:pRg st="3" end="3"/>
                                            </p:txEl>
                                          </p:spTgt>
                                        </p:tgtEl>
                                      </p:cBhvr>
                                    </p:animEffect>
                                    <p:anim calcmode="lin" valueType="num">
                                      <p:cBhvr>
                                        <p:cTn id="31" dur="2000"/>
                                        <p:tgtEl>
                                          <p:spTgt spid="3">
                                            <p:txEl>
                                              <p:pRg st="3" end="3"/>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32" dur="2000"/>
                                        <p:tgtEl>
                                          <p:spTgt spid="3">
                                            <p:txEl>
                                              <p:pRg st="3" end="3"/>
                                            </p:txEl>
                                          </p:spTgt>
                                        </p:tgtEl>
                                        <p:attrNameLst>
                                          <p:attrName>ppt_h</p:attrName>
                                        </p:attrNameLst>
                                      </p:cBhvr>
                                      <p:tavLst>
                                        <p:tav tm="0">
                                          <p:val>
                                            <p:strVal val="ppt_h"/>
                                          </p:val>
                                        </p:tav>
                                        <p:tav tm="100000">
                                          <p:val>
                                            <p:strVal val="ppt_h"/>
                                          </p:val>
                                        </p:tav>
                                      </p:tavLst>
                                    </p:anim>
                                    <p:set>
                                      <p:cBhvr>
                                        <p:cTn id="33" dur="1" fill="hold">
                                          <p:stCondLst>
                                            <p:cond delay="1999"/>
                                          </p:stCondLst>
                                        </p:cTn>
                                        <p:tgtEl>
                                          <p:spTgt spid="3">
                                            <p:txEl>
                                              <p:pRg st="3" end="3"/>
                                            </p:txEl>
                                          </p:spTgt>
                                        </p:tgtEl>
                                        <p:attrNameLst>
                                          <p:attrName>style.visibility</p:attrName>
                                        </p:attrNameLst>
                                      </p:cBhvr>
                                      <p:to>
                                        <p:strVal val="hidden"/>
                                      </p:to>
                                    </p:set>
                                  </p:childTnLst>
                                </p:cTn>
                              </p:par>
                            </p:childTnLst>
                          </p:cTn>
                        </p:par>
                        <p:par>
                          <p:cTn id="34" fill="hold">
                            <p:stCondLst>
                              <p:cond delay="10000"/>
                            </p:stCondLst>
                            <p:childTnLst>
                              <p:par>
                                <p:cTn id="35" presetID="45" presetClass="exit" presetSubtype="0" fill="hold" grpId="0" nodeType="afterEffect">
                                  <p:stCondLst>
                                    <p:cond delay="0"/>
                                  </p:stCondLst>
                                  <p:childTnLst>
                                    <p:animEffect transition="out" filter="fade">
                                      <p:cBhvr>
                                        <p:cTn id="36" dur="2000"/>
                                        <p:tgtEl>
                                          <p:spTgt spid="3">
                                            <p:txEl>
                                              <p:pRg st="4" end="4"/>
                                            </p:txEl>
                                          </p:spTgt>
                                        </p:tgtEl>
                                      </p:cBhvr>
                                    </p:animEffect>
                                    <p:anim calcmode="lin" valueType="num">
                                      <p:cBhvr>
                                        <p:cTn id="37" dur="2000"/>
                                        <p:tgtEl>
                                          <p:spTgt spid="3">
                                            <p:txEl>
                                              <p:pRg st="4" end="4"/>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38" dur="2000"/>
                                        <p:tgtEl>
                                          <p:spTgt spid="3">
                                            <p:txEl>
                                              <p:pRg st="4" end="4"/>
                                            </p:txEl>
                                          </p:spTgt>
                                        </p:tgtEl>
                                        <p:attrNameLst>
                                          <p:attrName>ppt_h</p:attrName>
                                        </p:attrNameLst>
                                      </p:cBhvr>
                                      <p:tavLst>
                                        <p:tav tm="0">
                                          <p:val>
                                            <p:strVal val="ppt_h"/>
                                          </p:val>
                                        </p:tav>
                                        <p:tav tm="100000">
                                          <p:val>
                                            <p:strVal val="ppt_h"/>
                                          </p:val>
                                        </p:tav>
                                      </p:tavLst>
                                    </p:anim>
                                    <p:set>
                                      <p:cBhvr>
                                        <p:cTn id="39" dur="1" fill="hold">
                                          <p:stCondLst>
                                            <p:cond delay="1999"/>
                                          </p:stCondLst>
                                        </p:cTn>
                                        <p:tgtEl>
                                          <p:spTgt spid="3">
                                            <p:txEl>
                                              <p:pRg st="4" end="4"/>
                                            </p:txEl>
                                          </p:spTgt>
                                        </p:tgtEl>
                                        <p:attrNameLst>
                                          <p:attrName>style.visibility</p:attrName>
                                        </p:attrNameLst>
                                      </p:cBhvr>
                                      <p:to>
                                        <p:strVal val="hidden"/>
                                      </p:to>
                                    </p:set>
                                  </p:childTnLst>
                                </p:cTn>
                              </p:par>
                            </p:childTnLst>
                          </p:cTn>
                        </p:par>
                        <p:par>
                          <p:cTn id="40" fill="hold">
                            <p:stCondLst>
                              <p:cond delay="12000"/>
                            </p:stCondLst>
                            <p:childTnLst>
                              <p:par>
                                <p:cTn id="41" presetID="45" presetClass="exit" presetSubtype="0" fill="hold" grpId="0" nodeType="afterEffect">
                                  <p:stCondLst>
                                    <p:cond delay="0"/>
                                  </p:stCondLst>
                                  <p:childTnLst>
                                    <p:animEffect transition="out" filter="fade">
                                      <p:cBhvr>
                                        <p:cTn id="42" dur="2000"/>
                                        <p:tgtEl>
                                          <p:spTgt spid="3">
                                            <p:txEl>
                                              <p:pRg st="5" end="5"/>
                                            </p:txEl>
                                          </p:spTgt>
                                        </p:tgtEl>
                                      </p:cBhvr>
                                    </p:animEffect>
                                    <p:anim calcmode="lin" valueType="num">
                                      <p:cBhvr>
                                        <p:cTn id="43" dur="2000"/>
                                        <p:tgtEl>
                                          <p:spTgt spid="3">
                                            <p:txEl>
                                              <p:pRg st="5" end="5"/>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44" dur="2000"/>
                                        <p:tgtEl>
                                          <p:spTgt spid="3">
                                            <p:txEl>
                                              <p:pRg st="5" end="5"/>
                                            </p:txEl>
                                          </p:spTgt>
                                        </p:tgtEl>
                                        <p:attrNameLst>
                                          <p:attrName>ppt_h</p:attrName>
                                        </p:attrNameLst>
                                      </p:cBhvr>
                                      <p:tavLst>
                                        <p:tav tm="0">
                                          <p:val>
                                            <p:strVal val="ppt_h"/>
                                          </p:val>
                                        </p:tav>
                                        <p:tav tm="100000">
                                          <p:val>
                                            <p:strVal val="ppt_h"/>
                                          </p:val>
                                        </p:tav>
                                      </p:tavLst>
                                    </p:anim>
                                    <p:set>
                                      <p:cBhvr>
                                        <p:cTn id="45" dur="1" fill="hold">
                                          <p:stCondLst>
                                            <p:cond delay="1999"/>
                                          </p:stCondLst>
                                        </p:cTn>
                                        <p:tgtEl>
                                          <p:spTgt spid="3">
                                            <p:txEl>
                                              <p:pRg st="5" end="5"/>
                                            </p:txEl>
                                          </p:spTgt>
                                        </p:tgtEl>
                                        <p:attrNameLst>
                                          <p:attrName>style.visibility</p:attrName>
                                        </p:attrNameLst>
                                      </p:cBhvr>
                                      <p:to>
                                        <p:strVal val="hidden"/>
                                      </p:to>
                                    </p:set>
                                  </p:childTnLst>
                                </p:cTn>
                              </p:par>
                            </p:childTnLst>
                          </p:cTn>
                        </p:par>
                        <p:par>
                          <p:cTn id="46" fill="hold">
                            <p:stCondLst>
                              <p:cond delay="14000"/>
                            </p:stCondLst>
                            <p:childTnLst>
                              <p:par>
                                <p:cTn id="47" presetID="45" presetClass="exit" presetSubtype="0" fill="hold" grpId="0" nodeType="afterEffect">
                                  <p:stCondLst>
                                    <p:cond delay="0"/>
                                  </p:stCondLst>
                                  <p:childTnLst>
                                    <p:animEffect transition="out" filter="fade">
                                      <p:cBhvr>
                                        <p:cTn id="48" dur="2000"/>
                                        <p:tgtEl>
                                          <p:spTgt spid="3">
                                            <p:txEl>
                                              <p:pRg st="6" end="6"/>
                                            </p:txEl>
                                          </p:spTgt>
                                        </p:tgtEl>
                                      </p:cBhvr>
                                    </p:animEffect>
                                    <p:anim calcmode="lin" valueType="num">
                                      <p:cBhvr>
                                        <p:cTn id="49" dur="2000"/>
                                        <p:tgtEl>
                                          <p:spTgt spid="3">
                                            <p:txEl>
                                              <p:pRg st="6" end="6"/>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50" dur="2000"/>
                                        <p:tgtEl>
                                          <p:spTgt spid="3">
                                            <p:txEl>
                                              <p:pRg st="6" end="6"/>
                                            </p:txEl>
                                          </p:spTgt>
                                        </p:tgtEl>
                                        <p:attrNameLst>
                                          <p:attrName>ppt_h</p:attrName>
                                        </p:attrNameLst>
                                      </p:cBhvr>
                                      <p:tavLst>
                                        <p:tav tm="0">
                                          <p:val>
                                            <p:strVal val="ppt_h"/>
                                          </p:val>
                                        </p:tav>
                                        <p:tav tm="100000">
                                          <p:val>
                                            <p:strVal val="ppt_h"/>
                                          </p:val>
                                        </p:tav>
                                      </p:tavLst>
                                    </p:anim>
                                    <p:set>
                                      <p:cBhvr>
                                        <p:cTn id="51" dur="1" fill="hold">
                                          <p:stCondLst>
                                            <p:cond delay="1999"/>
                                          </p:stCondLst>
                                        </p:cTn>
                                        <p:tgtEl>
                                          <p:spTgt spid="3">
                                            <p:txEl>
                                              <p:pRg st="6" end="6"/>
                                            </p:txEl>
                                          </p:spTgt>
                                        </p:tgtEl>
                                        <p:attrNameLst>
                                          <p:attrName>style.visibility</p:attrName>
                                        </p:attrNameLst>
                                      </p:cBhvr>
                                      <p:to>
                                        <p:strVal val="hidden"/>
                                      </p:to>
                                    </p:set>
                                  </p:childTnLst>
                                </p:cTn>
                              </p:par>
                            </p:childTnLst>
                          </p:cTn>
                        </p:par>
                        <p:par>
                          <p:cTn id="52" fill="hold">
                            <p:stCondLst>
                              <p:cond delay="16000"/>
                            </p:stCondLst>
                            <p:childTnLst>
                              <p:par>
                                <p:cTn id="53" presetID="45" presetClass="exit" presetSubtype="0" fill="hold" grpId="0" nodeType="afterEffect">
                                  <p:stCondLst>
                                    <p:cond delay="0"/>
                                  </p:stCondLst>
                                  <p:childTnLst>
                                    <p:animEffect transition="out" filter="fade">
                                      <p:cBhvr>
                                        <p:cTn id="54" dur="2000"/>
                                        <p:tgtEl>
                                          <p:spTgt spid="3">
                                            <p:txEl>
                                              <p:pRg st="7" end="7"/>
                                            </p:txEl>
                                          </p:spTgt>
                                        </p:tgtEl>
                                      </p:cBhvr>
                                    </p:animEffect>
                                    <p:anim calcmode="lin" valueType="num">
                                      <p:cBhvr>
                                        <p:cTn id="55" dur="2000"/>
                                        <p:tgtEl>
                                          <p:spTgt spid="3">
                                            <p:txEl>
                                              <p:pRg st="7" end="7"/>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56" dur="2000"/>
                                        <p:tgtEl>
                                          <p:spTgt spid="3">
                                            <p:txEl>
                                              <p:pRg st="7" end="7"/>
                                            </p:txEl>
                                          </p:spTgt>
                                        </p:tgtEl>
                                        <p:attrNameLst>
                                          <p:attrName>ppt_h</p:attrName>
                                        </p:attrNameLst>
                                      </p:cBhvr>
                                      <p:tavLst>
                                        <p:tav tm="0">
                                          <p:val>
                                            <p:strVal val="ppt_h"/>
                                          </p:val>
                                        </p:tav>
                                        <p:tav tm="100000">
                                          <p:val>
                                            <p:strVal val="ppt_h"/>
                                          </p:val>
                                        </p:tav>
                                      </p:tavLst>
                                    </p:anim>
                                    <p:set>
                                      <p:cBhvr>
                                        <p:cTn id="57" dur="1" fill="hold">
                                          <p:stCondLst>
                                            <p:cond delay="1999"/>
                                          </p:stCondLst>
                                        </p:cTn>
                                        <p:tgtEl>
                                          <p:spTgt spid="3">
                                            <p:txEl>
                                              <p:pRg st="7" end="7"/>
                                            </p:txEl>
                                          </p:spTgt>
                                        </p:tgtEl>
                                        <p:attrNameLst>
                                          <p:attrName>style.visibility</p:attrName>
                                        </p:attrNameLst>
                                      </p:cBhvr>
                                      <p:to>
                                        <p:strVal val="hidden"/>
                                      </p:to>
                                    </p:set>
                                  </p:childTnLst>
                                </p:cTn>
                              </p:par>
                            </p:childTnLst>
                          </p:cTn>
                        </p:par>
                        <p:par>
                          <p:cTn id="58" fill="hold">
                            <p:stCondLst>
                              <p:cond delay="18000"/>
                            </p:stCondLst>
                            <p:childTnLst>
                              <p:par>
                                <p:cTn id="59" presetID="45" presetClass="exit" presetSubtype="0" fill="hold" grpId="0" nodeType="afterEffect">
                                  <p:stCondLst>
                                    <p:cond delay="0"/>
                                  </p:stCondLst>
                                  <p:childTnLst>
                                    <p:animEffect transition="out" filter="fade">
                                      <p:cBhvr>
                                        <p:cTn id="60" dur="2000"/>
                                        <p:tgtEl>
                                          <p:spTgt spid="3">
                                            <p:txEl>
                                              <p:pRg st="8" end="8"/>
                                            </p:txEl>
                                          </p:spTgt>
                                        </p:tgtEl>
                                      </p:cBhvr>
                                    </p:animEffect>
                                    <p:anim calcmode="lin" valueType="num">
                                      <p:cBhvr>
                                        <p:cTn id="61" dur="2000"/>
                                        <p:tgtEl>
                                          <p:spTgt spid="3">
                                            <p:txEl>
                                              <p:pRg st="8" end="8"/>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62" dur="2000"/>
                                        <p:tgtEl>
                                          <p:spTgt spid="3">
                                            <p:txEl>
                                              <p:pRg st="8" end="8"/>
                                            </p:txEl>
                                          </p:spTgt>
                                        </p:tgtEl>
                                        <p:attrNameLst>
                                          <p:attrName>ppt_h</p:attrName>
                                        </p:attrNameLst>
                                      </p:cBhvr>
                                      <p:tavLst>
                                        <p:tav tm="0">
                                          <p:val>
                                            <p:strVal val="ppt_h"/>
                                          </p:val>
                                        </p:tav>
                                        <p:tav tm="100000">
                                          <p:val>
                                            <p:strVal val="ppt_h"/>
                                          </p:val>
                                        </p:tav>
                                      </p:tavLst>
                                    </p:anim>
                                    <p:set>
                                      <p:cBhvr>
                                        <p:cTn id="63" dur="1" fill="hold">
                                          <p:stCondLst>
                                            <p:cond delay="1999"/>
                                          </p:stCondLst>
                                        </p:cTn>
                                        <p:tgtEl>
                                          <p:spTgt spid="3">
                                            <p:txEl>
                                              <p:pRg st="8" end="8"/>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822960" y="116632"/>
            <a:ext cx="7520940" cy="4563845"/>
          </a:xfrm>
        </p:spPr>
        <p:txBody>
          <a:bodyPr>
            <a:normAutofit fontScale="85000" lnSpcReduction="20000"/>
          </a:bodyPr>
          <a:lstStyle/>
          <a:p>
            <a:pPr lvl="0">
              <a:buFont typeface="Wingdings" pitchFamily="2" charset="2"/>
              <a:buChar char="Ø"/>
            </a:pPr>
            <a:r>
              <a:rPr lang="es-MX" i="1" dirty="0">
                <a:latin typeface="Century Gothic" pitchFamily="34" charset="0"/>
              </a:rPr>
              <a:t>En anillo </a:t>
            </a:r>
            <a:endParaRPr lang="es-MX" dirty="0">
              <a:latin typeface="Century Gothic" pitchFamily="34" charset="0"/>
            </a:endParaRPr>
          </a:p>
          <a:p>
            <a:r>
              <a:rPr lang="es-MX" dirty="0">
                <a:latin typeface="Century Gothic" pitchFamily="34" charset="0"/>
              </a:rPr>
              <a:t>Es una </a:t>
            </a:r>
            <a:r>
              <a:rPr lang="es-MX" u="sng" dirty="0">
                <a:latin typeface="Century Gothic" pitchFamily="34" charset="0"/>
                <a:hlinkClick r:id="rId2" tooltip="Topología de red"/>
              </a:rPr>
              <a:t>topología de red</a:t>
            </a:r>
            <a:r>
              <a:rPr lang="es-MX" dirty="0">
                <a:latin typeface="Century Gothic" pitchFamily="34" charset="0"/>
              </a:rPr>
              <a:t> en la que cada estación tiene una única conexión de entrada y otra de salida. Cada estación tiene un receptor y un transmisor que hace la función de </a:t>
            </a:r>
            <a:r>
              <a:rPr lang="es-MX" u="sng" dirty="0">
                <a:latin typeface="Century Gothic" pitchFamily="34" charset="0"/>
                <a:hlinkClick r:id="rId3" tooltip="Traductor"/>
              </a:rPr>
              <a:t>traductor</a:t>
            </a:r>
            <a:r>
              <a:rPr lang="es-MX" dirty="0">
                <a:latin typeface="Century Gothic" pitchFamily="34" charset="0"/>
              </a:rPr>
              <a:t>, pasando la señal a la siguiente estación.</a:t>
            </a:r>
          </a:p>
          <a:p>
            <a:r>
              <a:rPr lang="es-MX" dirty="0">
                <a:latin typeface="Century Gothic" pitchFamily="34" charset="0"/>
              </a:rPr>
              <a:t>En este tipo de red la comunicación se da por el paso de un </a:t>
            </a:r>
            <a:r>
              <a:rPr lang="es-MX" dirty="0" err="1">
                <a:latin typeface="Century Gothic" pitchFamily="34" charset="0"/>
              </a:rPr>
              <a:t>token</a:t>
            </a:r>
            <a:r>
              <a:rPr lang="es-MX" dirty="0">
                <a:latin typeface="Century Gothic" pitchFamily="34" charset="0"/>
              </a:rPr>
              <a:t> o testigo, que se puede conceptualizar como un cartero que pasa recogiendo y entregando paquetes de información, de esta manera se evitan eventuales pérdidas de información debidas a colisiones</a:t>
            </a:r>
          </a:p>
          <a:p>
            <a:pPr>
              <a:buFont typeface="Wingdings" pitchFamily="2" charset="2"/>
              <a:buChar char="Ø"/>
            </a:pPr>
            <a:r>
              <a:rPr lang="es-MX" dirty="0">
                <a:latin typeface="Century Gothic" pitchFamily="34" charset="0"/>
              </a:rPr>
              <a:t>M</a:t>
            </a:r>
            <a:r>
              <a:rPr lang="es-MX" i="1" dirty="0">
                <a:latin typeface="Century Gothic" pitchFamily="34" charset="0"/>
              </a:rPr>
              <a:t>allada </a:t>
            </a:r>
          </a:p>
          <a:p>
            <a:r>
              <a:rPr lang="es-MX" dirty="0" smtClean="0">
                <a:latin typeface="Century Gothic" pitchFamily="34" charset="0"/>
              </a:rPr>
              <a:t>Es </a:t>
            </a:r>
            <a:r>
              <a:rPr lang="es-MX" dirty="0">
                <a:latin typeface="Century Gothic" pitchFamily="34" charset="0"/>
              </a:rPr>
              <a:t>una topología de red en la que cada nodo está conectado a todos los nodos. De esta manera es posible llevar los mensajes de un nodo a otro por distintos caminos. Si la red de malla está completamente conectada, no puede existir absolutamente ninguna interrupción en las comunicaciones. Cada servidor tiene sus propias conexiones con todos los demás </a:t>
            </a:r>
            <a:r>
              <a:rPr lang="es-MX" dirty="0" smtClean="0">
                <a:latin typeface="Century Gothic" pitchFamily="34" charset="0"/>
              </a:rPr>
              <a:t> </a:t>
            </a:r>
          </a:p>
          <a:p>
            <a:pPr>
              <a:buFont typeface="Wingdings" pitchFamily="2" charset="2"/>
              <a:buChar char="Ø"/>
            </a:pPr>
            <a:r>
              <a:rPr lang="es-MX" i="1" dirty="0" smtClean="0">
                <a:latin typeface="Century Gothic" pitchFamily="34" charset="0"/>
              </a:rPr>
              <a:t>En </a:t>
            </a:r>
            <a:r>
              <a:rPr lang="es-MX" i="1" dirty="0" err="1" smtClean="0">
                <a:latin typeface="Century Gothic" pitchFamily="34" charset="0"/>
              </a:rPr>
              <a:t>Arbol</a:t>
            </a:r>
            <a:endParaRPr lang="es-MX" dirty="0">
              <a:latin typeface="Century Gothic" pitchFamily="34" charset="0"/>
            </a:endParaRPr>
          </a:p>
          <a:p>
            <a:r>
              <a:rPr lang="es-MX" dirty="0">
                <a:latin typeface="Century Gothic" pitchFamily="34" charset="0"/>
              </a:rPr>
              <a:t>Es una topología de red en la que los nodos están colocados en forma de árbol. Desde una visión topológica, es parecida a una serie de redes en estrella interconectadas salvo en que no tiene un nodo central. En cambio, tiene un nodo de enlace troncal, generalmente ocupado por un </a:t>
            </a:r>
            <a:r>
              <a:rPr lang="es-MX" dirty="0" err="1">
                <a:latin typeface="Century Gothic" pitchFamily="34" charset="0"/>
              </a:rPr>
              <a:t>hub</a:t>
            </a:r>
            <a:r>
              <a:rPr lang="es-MX" dirty="0">
                <a:latin typeface="Century Gothic" pitchFamily="34" charset="0"/>
              </a:rPr>
              <a:t> o </a:t>
            </a:r>
            <a:r>
              <a:rPr lang="es-MX" dirty="0" err="1">
                <a:latin typeface="Century Gothic" pitchFamily="34" charset="0"/>
              </a:rPr>
              <a:t>switch</a:t>
            </a:r>
            <a:r>
              <a:rPr lang="es-MX" dirty="0">
                <a:latin typeface="Century Gothic" pitchFamily="34" charset="0"/>
              </a:rPr>
              <a:t>, desde el que se ramifican los demás nodos. Es una variación de la red en bus, la falla de un nodo no implica interrupción en las comunicaciones. Se comparte el mismo canal de comunicaciones. </a:t>
            </a:r>
          </a:p>
          <a:p>
            <a:endParaRPr lang="es-MX" dirty="0">
              <a:latin typeface="Century Gothic" pitchFamily="34" charset="0"/>
            </a:endParaRPr>
          </a:p>
        </p:txBody>
      </p:sp>
      <p:pic>
        <p:nvPicPr>
          <p:cNvPr id="307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32240" y="4690676"/>
            <a:ext cx="2411760" cy="21673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098" name="Picture 2">
            <a:hlinkClick r:id="rId5" action="ppaction://hlinksldjump"/>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59632" y="5589240"/>
            <a:ext cx="1895475" cy="603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21331519"/>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xit" presetSubtype="0" fill="hold" grpId="0" nodeType="afterEffect">
                                  <p:stCondLst>
                                    <p:cond delay="0"/>
                                  </p:stCondLst>
                                  <p:childTnLst>
                                    <p:animEffect transition="out" filter="fade">
                                      <p:cBhvr>
                                        <p:cTn id="6" dur="2000"/>
                                        <p:tgtEl>
                                          <p:spTgt spid="3">
                                            <p:txEl>
                                              <p:pRg st="0" end="0"/>
                                            </p:txEl>
                                          </p:spTgt>
                                        </p:tgtEl>
                                      </p:cBhvr>
                                    </p:animEffect>
                                    <p:anim calcmode="lin" valueType="num">
                                      <p:cBhvr>
                                        <p:cTn id="7" dur="2000"/>
                                        <p:tgtEl>
                                          <p:spTgt spid="3">
                                            <p:txEl>
                                              <p:pRg st="0" end="0"/>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8" dur="2000"/>
                                        <p:tgtEl>
                                          <p:spTgt spid="3">
                                            <p:txEl>
                                              <p:pRg st="0" end="0"/>
                                            </p:txEl>
                                          </p:spTgt>
                                        </p:tgtEl>
                                        <p:attrNameLst>
                                          <p:attrName>ppt_h</p:attrName>
                                        </p:attrNameLst>
                                      </p:cBhvr>
                                      <p:tavLst>
                                        <p:tav tm="0">
                                          <p:val>
                                            <p:strVal val="ppt_h"/>
                                          </p:val>
                                        </p:tav>
                                        <p:tav tm="100000">
                                          <p:val>
                                            <p:strVal val="ppt_h"/>
                                          </p:val>
                                        </p:tav>
                                      </p:tavLst>
                                    </p:anim>
                                    <p:set>
                                      <p:cBhvr>
                                        <p:cTn id="9" dur="1" fill="hold">
                                          <p:stCondLst>
                                            <p:cond delay="1999"/>
                                          </p:stCondLst>
                                        </p:cTn>
                                        <p:tgtEl>
                                          <p:spTgt spid="3">
                                            <p:txEl>
                                              <p:pRg st="0" end="0"/>
                                            </p:txEl>
                                          </p:spTgt>
                                        </p:tgtEl>
                                        <p:attrNameLst>
                                          <p:attrName>style.visibility</p:attrName>
                                        </p:attrNameLst>
                                      </p:cBhvr>
                                      <p:to>
                                        <p:strVal val="hidden"/>
                                      </p:to>
                                    </p:set>
                                  </p:childTnLst>
                                </p:cTn>
                              </p:par>
                            </p:childTnLst>
                          </p:cTn>
                        </p:par>
                        <p:par>
                          <p:cTn id="10" fill="hold">
                            <p:stCondLst>
                              <p:cond delay="2000"/>
                            </p:stCondLst>
                            <p:childTnLst>
                              <p:par>
                                <p:cTn id="11" presetID="45" presetClass="exit" presetSubtype="0" fill="hold" grpId="0" nodeType="afterEffect">
                                  <p:stCondLst>
                                    <p:cond delay="0"/>
                                  </p:stCondLst>
                                  <p:childTnLst>
                                    <p:animEffect transition="out" filter="fade">
                                      <p:cBhvr>
                                        <p:cTn id="12" dur="2000"/>
                                        <p:tgtEl>
                                          <p:spTgt spid="3">
                                            <p:txEl>
                                              <p:pRg st="1" end="1"/>
                                            </p:txEl>
                                          </p:spTgt>
                                        </p:tgtEl>
                                      </p:cBhvr>
                                    </p:animEffect>
                                    <p:anim calcmode="lin" valueType="num">
                                      <p:cBhvr>
                                        <p:cTn id="13" dur="2000"/>
                                        <p:tgtEl>
                                          <p:spTgt spid="3">
                                            <p:txEl>
                                              <p:pRg st="1" end="1"/>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14" dur="2000"/>
                                        <p:tgtEl>
                                          <p:spTgt spid="3">
                                            <p:txEl>
                                              <p:pRg st="1" end="1"/>
                                            </p:txEl>
                                          </p:spTgt>
                                        </p:tgtEl>
                                        <p:attrNameLst>
                                          <p:attrName>ppt_h</p:attrName>
                                        </p:attrNameLst>
                                      </p:cBhvr>
                                      <p:tavLst>
                                        <p:tav tm="0">
                                          <p:val>
                                            <p:strVal val="ppt_h"/>
                                          </p:val>
                                        </p:tav>
                                        <p:tav tm="100000">
                                          <p:val>
                                            <p:strVal val="ppt_h"/>
                                          </p:val>
                                        </p:tav>
                                      </p:tavLst>
                                    </p:anim>
                                    <p:set>
                                      <p:cBhvr>
                                        <p:cTn id="15" dur="1" fill="hold">
                                          <p:stCondLst>
                                            <p:cond delay="1999"/>
                                          </p:stCondLst>
                                        </p:cTn>
                                        <p:tgtEl>
                                          <p:spTgt spid="3">
                                            <p:txEl>
                                              <p:pRg st="1" end="1"/>
                                            </p:txEl>
                                          </p:spTgt>
                                        </p:tgtEl>
                                        <p:attrNameLst>
                                          <p:attrName>style.visibility</p:attrName>
                                        </p:attrNameLst>
                                      </p:cBhvr>
                                      <p:to>
                                        <p:strVal val="hidden"/>
                                      </p:to>
                                    </p:set>
                                  </p:childTnLst>
                                </p:cTn>
                              </p:par>
                            </p:childTnLst>
                          </p:cTn>
                        </p:par>
                        <p:par>
                          <p:cTn id="16" fill="hold">
                            <p:stCondLst>
                              <p:cond delay="4000"/>
                            </p:stCondLst>
                            <p:childTnLst>
                              <p:par>
                                <p:cTn id="17" presetID="45" presetClass="exit" presetSubtype="0" fill="hold" grpId="0" nodeType="afterEffect">
                                  <p:stCondLst>
                                    <p:cond delay="0"/>
                                  </p:stCondLst>
                                  <p:childTnLst>
                                    <p:animEffect transition="out" filter="fade">
                                      <p:cBhvr>
                                        <p:cTn id="18" dur="2000"/>
                                        <p:tgtEl>
                                          <p:spTgt spid="3">
                                            <p:txEl>
                                              <p:pRg st="2" end="2"/>
                                            </p:txEl>
                                          </p:spTgt>
                                        </p:tgtEl>
                                      </p:cBhvr>
                                    </p:animEffect>
                                    <p:anim calcmode="lin" valueType="num">
                                      <p:cBhvr>
                                        <p:cTn id="19" dur="2000"/>
                                        <p:tgtEl>
                                          <p:spTgt spid="3">
                                            <p:txEl>
                                              <p:pRg st="2" end="2"/>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20" dur="2000"/>
                                        <p:tgtEl>
                                          <p:spTgt spid="3">
                                            <p:txEl>
                                              <p:pRg st="2" end="2"/>
                                            </p:txEl>
                                          </p:spTgt>
                                        </p:tgtEl>
                                        <p:attrNameLst>
                                          <p:attrName>ppt_h</p:attrName>
                                        </p:attrNameLst>
                                      </p:cBhvr>
                                      <p:tavLst>
                                        <p:tav tm="0">
                                          <p:val>
                                            <p:strVal val="ppt_h"/>
                                          </p:val>
                                        </p:tav>
                                        <p:tav tm="100000">
                                          <p:val>
                                            <p:strVal val="ppt_h"/>
                                          </p:val>
                                        </p:tav>
                                      </p:tavLst>
                                    </p:anim>
                                    <p:set>
                                      <p:cBhvr>
                                        <p:cTn id="21" dur="1" fill="hold">
                                          <p:stCondLst>
                                            <p:cond delay="1999"/>
                                          </p:stCondLst>
                                        </p:cTn>
                                        <p:tgtEl>
                                          <p:spTgt spid="3">
                                            <p:txEl>
                                              <p:pRg st="2" end="2"/>
                                            </p:txEl>
                                          </p:spTgt>
                                        </p:tgtEl>
                                        <p:attrNameLst>
                                          <p:attrName>style.visibility</p:attrName>
                                        </p:attrNameLst>
                                      </p:cBhvr>
                                      <p:to>
                                        <p:strVal val="hidden"/>
                                      </p:to>
                                    </p:set>
                                  </p:childTnLst>
                                </p:cTn>
                              </p:par>
                            </p:childTnLst>
                          </p:cTn>
                        </p:par>
                        <p:par>
                          <p:cTn id="22" fill="hold">
                            <p:stCondLst>
                              <p:cond delay="6000"/>
                            </p:stCondLst>
                            <p:childTnLst>
                              <p:par>
                                <p:cTn id="23" presetID="45" presetClass="exit" presetSubtype="0" fill="hold" grpId="0" nodeType="afterEffect">
                                  <p:stCondLst>
                                    <p:cond delay="0"/>
                                  </p:stCondLst>
                                  <p:childTnLst>
                                    <p:animEffect transition="out" filter="fade">
                                      <p:cBhvr>
                                        <p:cTn id="24" dur="2000"/>
                                        <p:tgtEl>
                                          <p:spTgt spid="3">
                                            <p:txEl>
                                              <p:pRg st="3" end="3"/>
                                            </p:txEl>
                                          </p:spTgt>
                                        </p:tgtEl>
                                      </p:cBhvr>
                                    </p:animEffect>
                                    <p:anim calcmode="lin" valueType="num">
                                      <p:cBhvr>
                                        <p:cTn id="25" dur="2000"/>
                                        <p:tgtEl>
                                          <p:spTgt spid="3">
                                            <p:txEl>
                                              <p:pRg st="3" end="3"/>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26" dur="2000"/>
                                        <p:tgtEl>
                                          <p:spTgt spid="3">
                                            <p:txEl>
                                              <p:pRg st="3" end="3"/>
                                            </p:txEl>
                                          </p:spTgt>
                                        </p:tgtEl>
                                        <p:attrNameLst>
                                          <p:attrName>ppt_h</p:attrName>
                                        </p:attrNameLst>
                                      </p:cBhvr>
                                      <p:tavLst>
                                        <p:tav tm="0">
                                          <p:val>
                                            <p:strVal val="ppt_h"/>
                                          </p:val>
                                        </p:tav>
                                        <p:tav tm="100000">
                                          <p:val>
                                            <p:strVal val="ppt_h"/>
                                          </p:val>
                                        </p:tav>
                                      </p:tavLst>
                                    </p:anim>
                                    <p:set>
                                      <p:cBhvr>
                                        <p:cTn id="27" dur="1" fill="hold">
                                          <p:stCondLst>
                                            <p:cond delay="1999"/>
                                          </p:stCondLst>
                                        </p:cTn>
                                        <p:tgtEl>
                                          <p:spTgt spid="3">
                                            <p:txEl>
                                              <p:pRg st="3" end="3"/>
                                            </p:txEl>
                                          </p:spTgt>
                                        </p:tgtEl>
                                        <p:attrNameLst>
                                          <p:attrName>style.visibility</p:attrName>
                                        </p:attrNameLst>
                                      </p:cBhvr>
                                      <p:to>
                                        <p:strVal val="hidden"/>
                                      </p:to>
                                    </p:set>
                                  </p:childTnLst>
                                </p:cTn>
                              </p:par>
                            </p:childTnLst>
                          </p:cTn>
                        </p:par>
                        <p:par>
                          <p:cTn id="28" fill="hold">
                            <p:stCondLst>
                              <p:cond delay="8000"/>
                            </p:stCondLst>
                            <p:childTnLst>
                              <p:par>
                                <p:cTn id="29" presetID="45" presetClass="exit" presetSubtype="0" fill="hold" grpId="0" nodeType="afterEffect">
                                  <p:stCondLst>
                                    <p:cond delay="0"/>
                                  </p:stCondLst>
                                  <p:childTnLst>
                                    <p:animEffect transition="out" filter="fade">
                                      <p:cBhvr>
                                        <p:cTn id="30" dur="2000"/>
                                        <p:tgtEl>
                                          <p:spTgt spid="3">
                                            <p:txEl>
                                              <p:pRg st="4" end="4"/>
                                            </p:txEl>
                                          </p:spTgt>
                                        </p:tgtEl>
                                      </p:cBhvr>
                                    </p:animEffect>
                                    <p:anim calcmode="lin" valueType="num">
                                      <p:cBhvr>
                                        <p:cTn id="31" dur="2000"/>
                                        <p:tgtEl>
                                          <p:spTgt spid="3">
                                            <p:txEl>
                                              <p:pRg st="4" end="4"/>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32" dur="2000"/>
                                        <p:tgtEl>
                                          <p:spTgt spid="3">
                                            <p:txEl>
                                              <p:pRg st="4" end="4"/>
                                            </p:txEl>
                                          </p:spTgt>
                                        </p:tgtEl>
                                        <p:attrNameLst>
                                          <p:attrName>ppt_h</p:attrName>
                                        </p:attrNameLst>
                                      </p:cBhvr>
                                      <p:tavLst>
                                        <p:tav tm="0">
                                          <p:val>
                                            <p:strVal val="ppt_h"/>
                                          </p:val>
                                        </p:tav>
                                        <p:tav tm="100000">
                                          <p:val>
                                            <p:strVal val="ppt_h"/>
                                          </p:val>
                                        </p:tav>
                                      </p:tavLst>
                                    </p:anim>
                                    <p:set>
                                      <p:cBhvr>
                                        <p:cTn id="33" dur="1" fill="hold">
                                          <p:stCondLst>
                                            <p:cond delay="1999"/>
                                          </p:stCondLst>
                                        </p:cTn>
                                        <p:tgtEl>
                                          <p:spTgt spid="3">
                                            <p:txEl>
                                              <p:pRg st="4" end="4"/>
                                            </p:txEl>
                                          </p:spTgt>
                                        </p:tgtEl>
                                        <p:attrNameLst>
                                          <p:attrName>style.visibility</p:attrName>
                                        </p:attrNameLst>
                                      </p:cBhvr>
                                      <p:to>
                                        <p:strVal val="hidden"/>
                                      </p:to>
                                    </p:set>
                                  </p:childTnLst>
                                </p:cTn>
                              </p:par>
                            </p:childTnLst>
                          </p:cTn>
                        </p:par>
                        <p:par>
                          <p:cTn id="34" fill="hold">
                            <p:stCondLst>
                              <p:cond delay="10000"/>
                            </p:stCondLst>
                            <p:childTnLst>
                              <p:par>
                                <p:cTn id="35" presetID="45" presetClass="exit" presetSubtype="0" fill="hold" grpId="0" nodeType="afterEffect">
                                  <p:stCondLst>
                                    <p:cond delay="0"/>
                                  </p:stCondLst>
                                  <p:childTnLst>
                                    <p:animEffect transition="out" filter="fade">
                                      <p:cBhvr>
                                        <p:cTn id="36" dur="2000"/>
                                        <p:tgtEl>
                                          <p:spTgt spid="3">
                                            <p:txEl>
                                              <p:pRg st="5" end="5"/>
                                            </p:txEl>
                                          </p:spTgt>
                                        </p:tgtEl>
                                      </p:cBhvr>
                                    </p:animEffect>
                                    <p:anim calcmode="lin" valueType="num">
                                      <p:cBhvr>
                                        <p:cTn id="37" dur="2000"/>
                                        <p:tgtEl>
                                          <p:spTgt spid="3">
                                            <p:txEl>
                                              <p:pRg st="5" end="5"/>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38" dur="2000"/>
                                        <p:tgtEl>
                                          <p:spTgt spid="3">
                                            <p:txEl>
                                              <p:pRg st="5" end="5"/>
                                            </p:txEl>
                                          </p:spTgt>
                                        </p:tgtEl>
                                        <p:attrNameLst>
                                          <p:attrName>ppt_h</p:attrName>
                                        </p:attrNameLst>
                                      </p:cBhvr>
                                      <p:tavLst>
                                        <p:tav tm="0">
                                          <p:val>
                                            <p:strVal val="ppt_h"/>
                                          </p:val>
                                        </p:tav>
                                        <p:tav tm="100000">
                                          <p:val>
                                            <p:strVal val="ppt_h"/>
                                          </p:val>
                                        </p:tav>
                                      </p:tavLst>
                                    </p:anim>
                                    <p:set>
                                      <p:cBhvr>
                                        <p:cTn id="39" dur="1" fill="hold">
                                          <p:stCondLst>
                                            <p:cond delay="1999"/>
                                          </p:stCondLst>
                                        </p:cTn>
                                        <p:tgtEl>
                                          <p:spTgt spid="3">
                                            <p:txEl>
                                              <p:pRg st="5" end="5"/>
                                            </p:txEl>
                                          </p:spTgt>
                                        </p:tgtEl>
                                        <p:attrNameLst>
                                          <p:attrName>style.visibility</p:attrName>
                                        </p:attrNameLst>
                                      </p:cBhvr>
                                      <p:to>
                                        <p:strVal val="hidden"/>
                                      </p:to>
                                    </p:set>
                                  </p:childTnLst>
                                </p:cTn>
                              </p:par>
                            </p:childTnLst>
                          </p:cTn>
                        </p:par>
                        <p:par>
                          <p:cTn id="40" fill="hold">
                            <p:stCondLst>
                              <p:cond delay="12000"/>
                            </p:stCondLst>
                            <p:childTnLst>
                              <p:par>
                                <p:cTn id="41" presetID="45" presetClass="exit" presetSubtype="0" fill="hold" grpId="0" nodeType="afterEffect">
                                  <p:stCondLst>
                                    <p:cond delay="0"/>
                                  </p:stCondLst>
                                  <p:childTnLst>
                                    <p:animEffect transition="out" filter="fade">
                                      <p:cBhvr>
                                        <p:cTn id="42" dur="2000"/>
                                        <p:tgtEl>
                                          <p:spTgt spid="3">
                                            <p:txEl>
                                              <p:pRg st="6" end="6"/>
                                            </p:txEl>
                                          </p:spTgt>
                                        </p:tgtEl>
                                      </p:cBhvr>
                                    </p:animEffect>
                                    <p:anim calcmode="lin" valueType="num">
                                      <p:cBhvr>
                                        <p:cTn id="43" dur="2000"/>
                                        <p:tgtEl>
                                          <p:spTgt spid="3">
                                            <p:txEl>
                                              <p:pRg st="6" end="6"/>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44" dur="2000"/>
                                        <p:tgtEl>
                                          <p:spTgt spid="3">
                                            <p:txEl>
                                              <p:pRg st="6" end="6"/>
                                            </p:txEl>
                                          </p:spTgt>
                                        </p:tgtEl>
                                        <p:attrNameLst>
                                          <p:attrName>ppt_h</p:attrName>
                                        </p:attrNameLst>
                                      </p:cBhvr>
                                      <p:tavLst>
                                        <p:tav tm="0">
                                          <p:val>
                                            <p:strVal val="ppt_h"/>
                                          </p:val>
                                        </p:tav>
                                        <p:tav tm="100000">
                                          <p:val>
                                            <p:strVal val="ppt_h"/>
                                          </p:val>
                                        </p:tav>
                                      </p:tavLst>
                                    </p:anim>
                                    <p:set>
                                      <p:cBhvr>
                                        <p:cTn id="45" dur="1" fill="hold">
                                          <p:stCondLst>
                                            <p:cond delay="1999"/>
                                          </p:stCondLst>
                                        </p:cTn>
                                        <p:tgtEl>
                                          <p:spTgt spid="3">
                                            <p:txEl>
                                              <p:pRg st="6" end="6"/>
                                            </p:txEl>
                                          </p:spTgt>
                                        </p:tgtEl>
                                        <p:attrNameLst>
                                          <p:attrName>style.visibility</p:attrName>
                                        </p:attrNameLst>
                                      </p:cBhvr>
                                      <p:to>
                                        <p:strVal val="hidden"/>
                                      </p:to>
                                    </p:set>
                                  </p:childTnLst>
                                </p:cTn>
                              </p:par>
                            </p:childTnLst>
                          </p:cTn>
                        </p:par>
                        <p:par>
                          <p:cTn id="46" fill="hold">
                            <p:stCondLst>
                              <p:cond delay="14000"/>
                            </p:stCondLst>
                            <p:childTnLst>
                              <p:par>
                                <p:cTn id="47" presetID="45" presetClass="exit" presetSubtype="0" fill="hold" nodeType="afterEffect">
                                  <p:stCondLst>
                                    <p:cond delay="0"/>
                                  </p:stCondLst>
                                  <p:childTnLst>
                                    <p:animEffect transition="out" filter="fade">
                                      <p:cBhvr>
                                        <p:cTn id="48" dur="2000"/>
                                        <p:tgtEl>
                                          <p:spTgt spid="3074"/>
                                        </p:tgtEl>
                                      </p:cBhvr>
                                    </p:animEffect>
                                    <p:anim calcmode="lin" valueType="num">
                                      <p:cBhvr>
                                        <p:cTn id="49" dur="2000"/>
                                        <p:tgtEl>
                                          <p:spTgt spid="3074"/>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50" dur="2000"/>
                                        <p:tgtEl>
                                          <p:spTgt spid="3074"/>
                                        </p:tgtEl>
                                        <p:attrNameLst>
                                          <p:attrName>ppt_h</p:attrName>
                                        </p:attrNameLst>
                                      </p:cBhvr>
                                      <p:tavLst>
                                        <p:tav tm="0">
                                          <p:val>
                                            <p:strVal val="ppt_h"/>
                                          </p:val>
                                        </p:tav>
                                        <p:tav tm="100000">
                                          <p:val>
                                            <p:strVal val="ppt_h"/>
                                          </p:val>
                                        </p:tav>
                                      </p:tavLst>
                                    </p:anim>
                                    <p:set>
                                      <p:cBhvr>
                                        <p:cTn id="51" dur="1" fill="hold">
                                          <p:stCondLst>
                                            <p:cond delay="1999"/>
                                          </p:stCondLst>
                                        </p:cTn>
                                        <p:tgtEl>
                                          <p:spTgt spid="307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822960" y="1100628"/>
            <a:ext cx="7520940" cy="960220"/>
          </a:xfrm>
        </p:spPr>
        <p:txBody>
          <a:bodyPr>
            <a:normAutofit/>
          </a:bodyPr>
          <a:lstStyle/>
          <a:p>
            <a:pPr algn="just"/>
            <a:r>
              <a:rPr lang="es-MX" dirty="0">
                <a:latin typeface="Century Gothic" pitchFamily="34" charset="0"/>
              </a:rPr>
              <a:t>Los protocolo de red son una o más normas standard que especifican el método </a:t>
            </a:r>
            <a:r>
              <a:rPr lang="es-MX" dirty="0" smtClean="0">
                <a:latin typeface="Century Gothic" pitchFamily="34" charset="0"/>
              </a:rPr>
              <a:t>para</a:t>
            </a:r>
          </a:p>
          <a:p>
            <a:pPr algn="just"/>
            <a:r>
              <a:rPr lang="es-MX" dirty="0" smtClean="0">
                <a:latin typeface="Century Gothic" pitchFamily="34" charset="0"/>
              </a:rPr>
              <a:t>enviar </a:t>
            </a:r>
            <a:r>
              <a:rPr lang="es-MX" dirty="0">
                <a:latin typeface="Century Gothic" pitchFamily="34" charset="0"/>
              </a:rPr>
              <a:t>y recibir datos entre varios ordenadores. </a:t>
            </a:r>
            <a:endParaRPr lang="es-MX" dirty="0"/>
          </a:p>
        </p:txBody>
      </p:sp>
      <p:sp>
        <p:nvSpPr>
          <p:cNvPr id="4" name="3 Rectángulo"/>
          <p:cNvSpPr/>
          <p:nvPr/>
        </p:nvSpPr>
        <p:spPr>
          <a:xfrm>
            <a:off x="2411760" y="116632"/>
            <a:ext cx="4105035" cy="92333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s-ES" sz="5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Protocolo. </a:t>
            </a:r>
            <a:endParaRPr lang="es-ES" sz="5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2" name="1 Rectángulo"/>
          <p:cNvSpPr/>
          <p:nvPr/>
        </p:nvSpPr>
        <p:spPr>
          <a:xfrm>
            <a:off x="899592" y="2204864"/>
            <a:ext cx="4572000" cy="3970318"/>
          </a:xfrm>
          <a:prstGeom prst="rect">
            <a:avLst/>
          </a:prstGeom>
        </p:spPr>
        <p:txBody>
          <a:bodyPr>
            <a:spAutoFit/>
          </a:bodyPr>
          <a:lstStyle/>
          <a:p>
            <a:r>
              <a:rPr lang="es-MX" b="1" dirty="0">
                <a:latin typeface="Century Gothic" pitchFamily="34" charset="0"/>
              </a:rPr>
              <a:t>Protocolos de transporte:</a:t>
            </a:r>
          </a:p>
          <a:p>
            <a:r>
              <a:rPr lang="es-MX" b="1" dirty="0">
                <a:latin typeface="Century Gothic" pitchFamily="34" charset="0"/>
              </a:rPr>
              <a:t>ATP (Apple </a:t>
            </a:r>
            <a:r>
              <a:rPr lang="es-MX" b="1" dirty="0" err="1">
                <a:latin typeface="Century Gothic" pitchFamily="34" charset="0"/>
              </a:rPr>
              <a:t>Talk</a:t>
            </a:r>
            <a:r>
              <a:rPr lang="es-MX" b="1" dirty="0">
                <a:latin typeface="Century Gothic" pitchFamily="34" charset="0"/>
              </a:rPr>
              <a:t> </a:t>
            </a:r>
            <a:r>
              <a:rPr lang="es-MX" b="1" dirty="0" err="1">
                <a:latin typeface="Century Gothic" pitchFamily="34" charset="0"/>
              </a:rPr>
              <a:t>Transaction</a:t>
            </a:r>
            <a:r>
              <a:rPr lang="es-MX" b="1" dirty="0">
                <a:latin typeface="Century Gothic" pitchFamily="34" charset="0"/>
              </a:rPr>
              <a:t> </a:t>
            </a:r>
            <a:r>
              <a:rPr lang="es-MX" b="1" dirty="0" err="1">
                <a:latin typeface="Century Gothic" pitchFamily="34" charset="0"/>
              </a:rPr>
              <a:t>Protocol</a:t>
            </a:r>
            <a:r>
              <a:rPr lang="es-MX" b="1" dirty="0">
                <a:latin typeface="Century Gothic" pitchFamily="34" charset="0"/>
              </a:rPr>
              <a:t>)</a:t>
            </a:r>
          </a:p>
          <a:p>
            <a:r>
              <a:rPr lang="es-MX" b="1" dirty="0" err="1">
                <a:latin typeface="Century Gothic" pitchFamily="34" charset="0"/>
              </a:rPr>
              <a:t>NetBios</a:t>
            </a:r>
            <a:r>
              <a:rPr lang="es-MX" b="1" dirty="0">
                <a:latin typeface="Century Gothic" pitchFamily="34" charset="0"/>
              </a:rPr>
              <a:t>/</a:t>
            </a:r>
            <a:r>
              <a:rPr lang="es-MX" b="1" dirty="0" err="1">
                <a:latin typeface="Century Gothic" pitchFamily="34" charset="0"/>
              </a:rPr>
              <a:t>NetBEUI</a:t>
            </a:r>
            <a:endParaRPr lang="es-MX" b="1" dirty="0">
              <a:latin typeface="Century Gothic" pitchFamily="34" charset="0"/>
            </a:endParaRPr>
          </a:p>
          <a:p>
            <a:r>
              <a:rPr lang="es-MX" b="1" dirty="0">
                <a:latin typeface="Century Gothic" pitchFamily="34" charset="0"/>
              </a:rPr>
              <a:t>TCP (</a:t>
            </a:r>
            <a:r>
              <a:rPr lang="es-MX" b="1" dirty="0" err="1">
                <a:latin typeface="Century Gothic" pitchFamily="34" charset="0"/>
              </a:rPr>
              <a:t>Transmission</a:t>
            </a:r>
            <a:r>
              <a:rPr lang="es-MX" b="1" dirty="0">
                <a:latin typeface="Century Gothic" pitchFamily="34" charset="0"/>
              </a:rPr>
              <a:t> Control </a:t>
            </a:r>
            <a:r>
              <a:rPr lang="es-MX" b="1" dirty="0" err="1">
                <a:latin typeface="Century Gothic" pitchFamily="34" charset="0"/>
              </a:rPr>
              <a:t>Protocol</a:t>
            </a:r>
            <a:r>
              <a:rPr lang="es-MX" b="1" dirty="0">
                <a:latin typeface="Century Gothic" pitchFamily="34" charset="0"/>
              </a:rPr>
              <a:t>)</a:t>
            </a:r>
          </a:p>
          <a:p>
            <a:r>
              <a:rPr lang="es-MX" b="1" dirty="0">
                <a:latin typeface="Century Gothic" pitchFamily="34" charset="0"/>
              </a:rPr>
              <a:t>Protocolos de red:</a:t>
            </a:r>
          </a:p>
          <a:p>
            <a:r>
              <a:rPr lang="es-MX" b="1" dirty="0">
                <a:latin typeface="Century Gothic" pitchFamily="34" charset="0"/>
              </a:rPr>
              <a:t>DDP (</a:t>
            </a:r>
            <a:r>
              <a:rPr lang="es-MX" b="1" dirty="0" err="1">
                <a:latin typeface="Century Gothic" pitchFamily="34" charset="0"/>
              </a:rPr>
              <a:t>Delivery</a:t>
            </a:r>
            <a:r>
              <a:rPr lang="es-MX" b="1" dirty="0">
                <a:latin typeface="Century Gothic" pitchFamily="34" charset="0"/>
              </a:rPr>
              <a:t> </a:t>
            </a:r>
            <a:r>
              <a:rPr lang="es-MX" b="1" dirty="0" err="1">
                <a:latin typeface="Century Gothic" pitchFamily="34" charset="0"/>
              </a:rPr>
              <a:t>Datagram</a:t>
            </a:r>
            <a:r>
              <a:rPr lang="es-MX" b="1" dirty="0">
                <a:latin typeface="Century Gothic" pitchFamily="34" charset="0"/>
              </a:rPr>
              <a:t> </a:t>
            </a:r>
            <a:r>
              <a:rPr lang="es-MX" b="1" dirty="0" err="1">
                <a:latin typeface="Century Gothic" pitchFamily="34" charset="0"/>
              </a:rPr>
              <a:t>Protocol</a:t>
            </a:r>
            <a:r>
              <a:rPr lang="es-MX" b="1" dirty="0">
                <a:latin typeface="Century Gothic" pitchFamily="34" charset="0"/>
              </a:rPr>
              <a:t>)</a:t>
            </a:r>
          </a:p>
          <a:p>
            <a:r>
              <a:rPr lang="es-MX" b="1" dirty="0">
                <a:latin typeface="Century Gothic" pitchFamily="34" charset="0"/>
              </a:rPr>
              <a:t>IP (Internet </a:t>
            </a:r>
            <a:r>
              <a:rPr lang="es-MX" b="1" dirty="0" err="1">
                <a:latin typeface="Century Gothic" pitchFamily="34" charset="0"/>
              </a:rPr>
              <a:t>Protocol</a:t>
            </a:r>
            <a:r>
              <a:rPr lang="es-MX" b="1" dirty="0">
                <a:latin typeface="Century Gothic" pitchFamily="34" charset="0"/>
              </a:rPr>
              <a:t>)</a:t>
            </a:r>
          </a:p>
          <a:p>
            <a:r>
              <a:rPr lang="es-MX" b="1" dirty="0">
                <a:latin typeface="Century Gothic" pitchFamily="34" charset="0"/>
              </a:rPr>
              <a:t>IPX (Internet </a:t>
            </a:r>
            <a:r>
              <a:rPr lang="es-MX" b="1" dirty="0" err="1">
                <a:latin typeface="Century Gothic" pitchFamily="34" charset="0"/>
              </a:rPr>
              <a:t>Packed</a:t>
            </a:r>
            <a:r>
              <a:rPr lang="es-MX" b="1" dirty="0">
                <a:latin typeface="Century Gothic" pitchFamily="34" charset="0"/>
              </a:rPr>
              <a:t> Exchange)</a:t>
            </a:r>
          </a:p>
          <a:p>
            <a:r>
              <a:rPr lang="es-MX" b="1" dirty="0" err="1">
                <a:latin typeface="Century Gothic" pitchFamily="34" charset="0"/>
              </a:rPr>
              <a:t>NetBEUI</a:t>
            </a:r>
            <a:r>
              <a:rPr lang="es-MX" b="1" dirty="0">
                <a:latin typeface="Century Gothic" pitchFamily="34" charset="0"/>
              </a:rPr>
              <a:t> Desarrollado por IBM y Microsoft.</a:t>
            </a:r>
          </a:p>
          <a:p>
            <a:r>
              <a:rPr lang="es-MX" b="1" dirty="0">
                <a:latin typeface="Century Gothic" pitchFamily="34" charset="0"/>
              </a:rPr>
              <a:t>Protocolos de aplicación:</a:t>
            </a:r>
          </a:p>
          <a:p>
            <a:r>
              <a:rPr lang="es-MX" b="1" dirty="0">
                <a:latin typeface="Century Gothic" pitchFamily="34" charset="0"/>
              </a:rPr>
              <a:t>AFP (</a:t>
            </a:r>
            <a:r>
              <a:rPr lang="es-MX" b="1" dirty="0" err="1">
                <a:latin typeface="Century Gothic" pitchFamily="34" charset="0"/>
              </a:rPr>
              <a:t>Appletalk</a:t>
            </a:r>
            <a:r>
              <a:rPr lang="es-MX" b="1" dirty="0">
                <a:latin typeface="Century Gothic" pitchFamily="34" charset="0"/>
              </a:rPr>
              <a:t> File </a:t>
            </a:r>
            <a:r>
              <a:rPr lang="es-MX" b="1" dirty="0" err="1">
                <a:latin typeface="Century Gothic" pitchFamily="34" charset="0"/>
              </a:rPr>
              <a:t>Protocol</a:t>
            </a:r>
            <a:r>
              <a:rPr lang="es-MX" b="1" dirty="0">
                <a:latin typeface="Century Gothic" pitchFamily="34" charset="0"/>
              </a:rPr>
              <a:t>)</a:t>
            </a:r>
          </a:p>
          <a:p>
            <a:r>
              <a:rPr lang="es-MX" b="1" dirty="0">
                <a:latin typeface="Century Gothic" pitchFamily="34" charset="0"/>
              </a:rPr>
              <a:t>FTP (File Transfer </a:t>
            </a:r>
            <a:r>
              <a:rPr lang="es-MX" b="1" dirty="0" err="1">
                <a:latin typeface="Century Gothic" pitchFamily="34" charset="0"/>
              </a:rPr>
              <a:t>Protocol</a:t>
            </a:r>
            <a:r>
              <a:rPr lang="es-MX" b="1" dirty="0">
                <a:latin typeface="Century Gothic" pitchFamily="34" charset="0"/>
              </a:rPr>
              <a:t>)</a:t>
            </a:r>
          </a:p>
          <a:p>
            <a:r>
              <a:rPr lang="es-MX" b="1" dirty="0">
                <a:latin typeface="Century Gothic" pitchFamily="34" charset="0"/>
              </a:rPr>
              <a:t>Http (</a:t>
            </a:r>
            <a:r>
              <a:rPr lang="es-MX" b="1" dirty="0" err="1">
                <a:latin typeface="Century Gothic" pitchFamily="34" charset="0"/>
              </a:rPr>
              <a:t>Hyper</a:t>
            </a:r>
            <a:r>
              <a:rPr lang="es-MX" b="1" dirty="0">
                <a:latin typeface="Century Gothic" pitchFamily="34" charset="0"/>
              </a:rPr>
              <a:t> Text transfer </a:t>
            </a:r>
            <a:r>
              <a:rPr lang="es-MX" b="1" dirty="0" err="1">
                <a:latin typeface="Century Gothic" pitchFamily="34" charset="0"/>
              </a:rPr>
              <a:t>Protocol</a:t>
            </a:r>
            <a:r>
              <a:rPr lang="es-MX" b="1" dirty="0">
                <a:latin typeface="Century Gothic" pitchFamily="34" charset="0"/>
              </a:rPr>
              <a:t>)</a:t>
            </a:r>
          </a:p>
        </p:txBody>
      </p:sp>
      <p:pic>
        <p:nvPicPr>
          <p:cNvPr id="1027" name="Picture 3">
            <a:hlinkClick r:id="rId2" action="ppaction://hlinksldjump"/>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72200" y="4437112"/>
            <a:ext cx="1895475" cy="603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13706723"/>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xit" presetSubtype="0" fill="hold" grpId="0" nodeType="withEffect">
                                  <p:stCondLst>
                                    <p:cond delay="0"/>
                                  </p:stCondLst>
                                  <p:childTnLst>
                                    <p:animEffect transition="out" filter="fade">
                                      <p:cBhvr>
                                        <p:cTn id="6" dur="2000"/>
                                        <p:tgtEl>
                                          <p:spTgt spid="4"/>
                                        </p:tgtEl>
                                      </p:cBhvr>
                                    </p:animEffect>
                                    <p:anim calcmode="lin" valueType="num">
                                      <p:cBhvr>
                                        <p:cTn id="7" dur="2000"/>
                                        <p:tgtEl>
                                          <p:spTgt spid="4"/>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8" dur="2000"/>
                                        <p:tgtEl>
                                          <p:spTgt spid="4"/>
                                        </p:tgtEl>
                                        <p:attrNameLst>
                                          <p:attrName>ppt_h</p:attrName>
                                        </p:attrNameLst>
                                      </p:cBhvr>
                                      <p:tavLst>
                                        <p:tav tm="0">
                                          <p:val>
                                            <p:strVal val="ppt_h"/>
                                          </p:val>
                                        </p:tav>
                                        <p:tav tm="100000">
                                          <p:val>
                                            <p:strVal val="ppt_h"/>
                                          </p:val>
                                        </p:tav>
                                      </p:tavLst>
                                    </p:anim>
                                    <p:set>
                                      <p:cBhvr>
                                        <p:cTn id="9" dur="1" fill="hold">
                                          <p:stCondLst>
                                            <p:cond delay="1999"/>
                                          </p:stCondLst>
                                        </p:cTn>
                                        <p:tgtEl>
                                          <p:spTgt spid="4"/>
                                        </p:tgtEl>
                                        <p:attrNameLst>
                                          <p:attrName>style.visibility</p:attrName>
                                        </p:attrNameLst>
                                      </p:cBhvr>
                                      <p:to>
                                        <p:strVal val="hidden"/>
                                      </p:to>
                                    </p:set>
                                  </p:childTnLst>
                                </p:cTn>
                              </p:par>
                            </p:childTnLst>
                          </p:cTn>
                        </p:par>
                        <p:par>
                          <p:cTn id="10" fill="hold">
                            <p:stCondLst>
                              <p:cond delay="2000"/>
                            </p:stCondLst>
                            <p:childTnLst>
                              <p:par>
                                <p:cTn id="11" presetID="45" presetClass="exit" presetSubtype="0" fill="hold" grpId="0" nodeType="afterEffect">
                                  <p:stCondLst>
                                    <p:cond delay="0"/>
                                  </p:stCondLst>
                                  <p:childTnLst>
                                    <p:animEffect transition="out" filter="fade">
                                      <p:cBhvr>
                                        <p:cTn id="12" dur="2000"/>
                                        <p:tgtEl>
                                          <p:spTgt spid="3">
                                            <p:txEl>
                                              <p:pRg st="0" end="0"/>
                                            </p:txEl>
                                          </p:spTgt>
                                        </p:tgtEl>
                                      </p:cBhvr>
                                    </p:animEffect>
                                    <p:anim calcmode="lin" valueType="num">
                                      <p:cBhvr>
                                        <p:cTn id="13" dur="2000"/>
                                        <p:tgtEl>
                                          <p:spTgt spid="3">
                                            <p:txEl>
                                              <p:pRg st="0" end="0"/>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14" dur="2000"/>
                                        <p:tgtEl>
                                          <p:spTgt spid="3">
                                            <p:txEl>
                                              <p:pRg st="0" end="0"/>
                                            </p:txEl>
                                          </p:spTgt>
                                        </p:tgtEl>
                                        <p:attrNameLst>
                                          <p:attrName>ppt_h</p:attrName>
                                        </p:attrNameLst>
                                      </p:cBhvr>
                                      <p:tavLst>
                                        <p:tav tm="0">
                                          <p:val>
                                            <p:strVal val="ppt_h"/>
                                          </p:val>
                                        </p:tav>
                                        <p:tav tm="100000">
                                          <p:val>
                                            <p:strVal val="ppt_h"/>
                                          </p:val>
                                        </p:tav>
                                      </p:tavLst>
                                    </p:anim>
                                    <p:set>
                                      <p:cBhvr>
                                        <p:cTn id="15" dur="1" fill="hold">
                                          <p:stCondLst>
                                            <p:cond delay="1999"/>
                                          </p:stCondLst>
                                        </p:cTn>
                                        <p:tgtEl>
                                          <p:spTgt spid="3">
                                            <p:txEl>
                                              <p:pRg st="0" end="0"/>
                                            </p:txEl>
                                          </p:spTgt>
                                        </p:tgtEl>
                                        <p:attrNameLst>
                                          <p:attrName>style.visibility</p:attrName>
                                        </p:attrNameLst>
                                      </p:cBhvr>
                                      <p:to>
                                        <p:strVal val="hidden"/>
                                      </p:to>
                                    </p:set>
                                  </p:childTnLst>
                                </p:cTn>
                              </p:par>
                            </p:childTnLst>
                          </p:cTn>
                        </p:par>
                        <p:par>
                          <p:cTn id="16" fill="hold">
                            <p:stCondLst>
                              <p:cond delay="4000"/>
                            </p:stCondLst>
                            <p:childTnLst>
                              <p:par>
                                <p:cTn id="17" presetID="45" presetClass="exit" presetSubtype="0" fill="hold" grpId="0" nodeType="afterEffect">
                                  <p:stCondLst>
                                    <p:cond delay="0"/>
                                  </p:stCondLst>
                                  <p:childTnLst>
                                    <p:animEffect transition="out" filter="fade">
                                      <p:cBhvr>
                                        <p:cTn id="18" dur="2000"/>
                                        <p:tgtEl>
                                          <p:spTgt spid="3">
                                            <p:txEl>
                                              <p:pRg st="1" end="1"/>
                                            </p:txEl>
                                          </p:spTgt>
                                        </p:tgtEl>
                                      </p:cBhvr>
                                    </p:animEffect>
                                    <p:anim calcmode="lin" valueType="num">
                                      <p:cBhvr>
                                        <p:cTn id="19" dur="2000"/>
                                        <p:tgtEl>
                                          <p:spTgt spid="3">
                                            <p:txEl>
                                              <p:pRg st="1" end="1"/>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20" dur="2000"/>
                                        <p:tgtEl>
                                          <p:spTgt spid="3">
                                            <p:txEl>
                                              <p:pRg st="1" end="1"/>
                                            </p:txEl>
                                          </p:spTgt>
                                        </p:tgtEl>
                                        <p:attrNameLst>
                                          <p:attrName>ppt_h</p:attrName>
                                        </p:attrNameLst>
                                      </p:cBhvr>
                                      <p:tavLst>
                                        <p:tav tm="0">
                                          <p:val>
                                            <p:strVal val="ppt_h"/>
                                          </p:val>
                                        </p:tav>
                                        <p:tav tm="100000">
                                          <p:val>
                                            <p:strVal val="ppt_h"/>
                                          </p:val>
                                        </p:tav>
                                      </p:tavLst>
                                    </p:anim>
                                    <p:set>
                                      <p:cBhvr>
                                        <p:cTn id="21" dur="1" fill="hold">
                                          <p:stCondLst>
                                            <p:cond delay="1999"/>
                                          </p:stCondLst>
                                        </p:cTn>
                                        <p:tgtEl>
                                          <p:spTgt spid="3">
                                            <p:txEl>
                                              <p:pRg st="1" end="1"/>
                                            </p:txEl>
                                          </p:spTgt>
                                        </p:tgtEl>
                                        <p:attrNameLst>
                                          <p:attrName>style.visibility</p:attrName>
                                        </p:attrNameLst>
                                      </p:cBhvr>
                                      <p:to>
                                        <p:strVal val="hidden"/>
                                      </p:to>
                                    </p:set>
                                  </p:childTnLst>
                                </p:cTn>
                              </p:par>
                            </p:childTnLst>
                          </p:cTn>
                        </p:par>
                        <p:par>
                          <p:cTn id="22" fill="hold">
                            <p:stCondLst>
                              <p:cond delay="6000"/>
                            </p:stCondLst>
                            <p:childTnLst>
                              <p:par>
                                <p:cTn id="23" presetID="26" presetClass="entr" presetSubtype="0" fill="hold" nodeType="afterEffect">
                                  <p:stCondLst>
                                    <p:cond delay="0"/>
                                  </p:stCondLst>
                                  <p:childTnLst>
                                    <p:set>
                                      <p:cBhvr>
                                        <p:cTn id="24" dur="1" fill="hold">
                                          <p:stCondLst>
                                            <p:cond delay="0"/>
                                          </p:stCondLst>
                                        </p:cTn>
                                        <p:tgtEl>
                                          <p:spTgt spid="2">
                                            <p:txEl>
                                              <p:pRg st="0" end="0"/>
                                            </p:txEl>
                                          </p:spTgt>
                                        </p:tgtEl>
                                        <p:attrNameLst>
                                          <p:attrName>style.visibility</p:attrName>
                                        </p:attrNameLst>
                                      </p:cBhvr>
                                      <p:to>
                                        <p:strVal val="visible"/>
                                      </p:to>
                                    </p:set>
                                    <p:animEffect transition="in" filter="wipe(down)">
                                      <p:cBhvr>
                                        <p:cTn id="25" dur="580">
                                          <p:stCondLst>
                                            <p:cond delay="0"/>
                                          </p:stCondLst>
                                        </p:cTn>
                                        <p:tgtEl>
                                          <p:spTgt spid="2">
                                            <p:txEl>
                                              <p:pRg st="0" end="0"/>
                                            </p:txEl>
                                          </p:spTgt>
                                        </p:tgtEl>
                                      </p:cBhvr>
                                    </p:animEffect>
                                    <p:anim calcmode="lin" valueType="num">
                                      <p:cBhvr>
                                        <p:cTn id="26"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2">
                                            <p:txEl>
                                              <p:pRg st="0" end="0"/>
                                            </p:txEl>
                                          </p:spTgt>
                                        </p:tgtEl>
                                      </p:cBhvr>
                                      <p:to x="100000" y="60000"/>
                                    </p:animScale>
                                    <p:animScale>
                                      <p:cBhvr>
                                        <p:cTn id="32" dur="166" decel="50000">
                                          <p:stCondLst>
                                            <p:cond delay="676"/>
                                          </p:stCondLst>
                                        </p:cTn>
                                        <p:tgtEl>
                                          <p:spTgt spid="2">
                                            <p:txEl>
                                              <p:pRg st="0" end="0"/>
                                            </p:txEl>
                                          </p:spTgt>
                                        </p:tgtEl>
                                      </p:cBhvr>
                                      <p:to x="100000" y="100000"/>
                                    </p:animScale>
                                    <p:animScale>
                                      <p:cBhvr>
                                        <p:cTn id="33" dur="26">
                                          <p:stCondLst>
                                            <p:cond delay="1312"/>
                                          </p:stCondLst>
                                        </p:cTn>
                                        <p:tgtEl>
                                          <p:spTgt spid="2">
                                            <p:txEl>
                                              <p:pRg st="0" end="0"/>
                                            </p:txEl>
                                          </p:spTgt>
                                        </p:tgtEl>
                                      </p:cBhvr>
                                      <p:to x="100000" y="80000"/>
                                    </p:animScale>
                                    <p:animScale>
                                      <p:cBhvr>
                                        <p:cTn id="34" dur="166" decel="50000">
                                          <p:stCondLst>
                                            <p:cond delay="1338"/>
                                          </p:stCondLst>
                                        </p:cTn>
                                        <p:tgtEl>
                                          <p:spTgt spid="2">
                                            <p:txEl>
                                              <p:pRg st="0" end="0"/>
                                            </p:txEl>
                                          </p:spTgt>
                                        </p:tgtEl>
                                      </p:cBhvr>
                                      <p:to x="100000" y="100000"/>
                                    </p:animScale>
                                    <p:animScale>
                                      <p:cBhvr>
                                        <p:cTn id="35" dur="26">
                                          <p:stCondLst>
                                            <p:cond delay="1642"/>
                                          </p:stCondLst>
                                        </p:cTn>
                                        <p:tgtEl>
                                          <p:spTgt spid="2">
                                            <p:txEl>
                                              <p:pRg st="0" end="0"/>
                                            </p:txEl>
                                          </p:spTgt>
                                        </p:tgtEl>
                                      </p:cBhvr>
                                      <p:to x="100000" y="90000"/>
                                    </p:animScale>
                                    <p:animScale>
                                      <p:cBhvr>
                                        <p:cTn id="36" dur="166" decel="50000">
                                          <p:stCondLst>
                                            <p:cond delay="1668"/>
                                          </p:stCondLst>
                                        </p:cTn>
                                        <p:tgtEl>
                                          <p:spTgt spid="2">
                                            <p:txEl>
                                              <p:pRg st="0" end="0"/>
                                            </p:txEl>
                                          </p:spTgt>
                                        </p:tgtEl>
                                      </p:cBhvr>
                                      <p:to x="100000" y="100000"/>
                                    </p:animScale>
                                    <p:animScale>
                                      <p:cBhvr>
                                        <p:cTn id="37" dur="26">
                                          <p:stCondLst>
                                            <p:cond delay="1808"/>
                                          </p:stCondLst>
                                        </p:cTn>
                                        <p:tgtEl>
                                          <p:spTgt spid="2">
                                            <p:txEl>
                                              <p:pRg st="0" end="0"/>
                                            </p:txEl>
                                          </p:spTgt>
                                        </p:tgtEl>
                                      </p:cBhvr>
                                      <p:to x="100000" y="95000"/>
                                    </p:animScale>
                                    <p:animScale>
                                      <p:cBhvr>
                                        <p:cTn id="38" dur="166" decel="50000">
                                          <p:stCondLst>
                                            <p:cond delay="1834"/>
                                          </p:stCondLst>
                                        </p:cTn>
                                        <p:tgtEl>
                                          <p:spTgt spid="2">
                                            <p:txEl>
                                              <p:pRg st="0" end="0"/>
                                            </p:txEl>
                                          </p:spTgt>
                                        </p:tgtEl>
                                      </p:cBhvr>
                                      <p:to x="100000" y="100000"/>
                                    </p:animScale>
                                  </p:childTnLst>
                                </p:cTn>
                              </p:par>
                            </p:childTnLst>
                          </p:cTn>
                        </p:par>
                        <p:par>
                          <p:cTn id="39" fill="hold">
                            <p:stCondLst>
                              <p:cond delay="8000"/>
                            </p:stCondLst>
                            <p:childTnLst>
                              <p:par>
                                <p:cTn id="40" presetID="26" presetClass="entr" presetSubtype="0" fill="hold" nodeType="afterEffect">
                                  <p:stCondLst>
                                    <p:cond delay="0"/>
                                  </p:stCondLst>
                                  <p:childTnLst>
                                    <p:set>
                                      <p:cBhvr>
                                        <p:cTn id="41" dur="1" fill="hold">
                                          <p:stCondLst>
                                            <p:cond delay="0"/>
                                          </p:stCondLst>
                                        </p:cTn>
                                        <p:tgtEl>
                                          <p:spTgt spid="2">
                                            <p:txEl>
                                              <p:pRg st="1" end="1"/>
                                            </p:txEl>
                                          </p:spTgt>
                                        </p:tgtEl>
                                        <p:attrNameLst>
                                          <p:attrName>style.visibility</p:attrName>
                                        </p:attrNameLst>
                                      </p:cBhvr>
                                      <p:to>
                                        <p:strVal val="visible"/>
                                      </p:to>
                                    </p:set>
                                    <p:animEffect transition="in" filter="wipe(down)">
                                      <p:cBhvr>
                                        <p:cTn id="42" dur="580">
                                          <p:stCondLst>
                                            <p:cond delay="0"/>
                                          </p:stCondLst>
                                        </p:cTn>
                                        <p:tgtEl>
                                          <p:spTgt spid="2">
                                            <p:txEl>
                                              <p:pRg st="1" end="1"/>
                                            </p:txEl>
                                          </p:spTgt>
                                        </p:tgtEl>
                                      </p:cBhvr>
                                    </p:animEffect>
                                    <p:anim calcmode="lin" valueType="num">
                                      <p:cBhvr>
                                        <p:cTn id="43" dur="1822" tmFilter="0,0; 0.14,0.36; 0.43,0.73; 0.71,0.91; 1.0,1.0">
                                          <p:stCondLst>
                                            <p:cond delay="0"/>
                                          </p:stCondLst>
                                        </p:cTn>
                                        <p:tgtEl>
                                          <p:spTgt spid="2">
                                            <p:txEl>
                                              <p:pRg st="1" end="1"/>
                                            </p:txEl>
                                          </p:spTgt>
                                        </p:tgtEl>
                                        <p:attrNameLst>
                                          <p:attrName>ppt_x</p:attrName>
                                        </p:attrNameLst>
                                      </p:cBhvr>
                                      <p:tavLst>
                                        <p:tav tm="0">
                                          <p:val>
                                            <p:strVal val="#ppt_x-0.25"/>
                                          </p:val>
                                        </p:tav>
                                        <p:tav tm="100000">
                                          <p:val>
                                            <p:strVal val="#ppt_x"/>
                                          </p:val>
                                        </p:tav>
                                      </p:tavLst>
                                    </p:anim>
                                    <p:anim calcmode="lin" valueType="num">
                                      <p:cBhvr>
                                        <p:cTn id="44" dur="664" tmFilter="0.0,0.0; 0.25,0.07; 0.50,0.2; 0.75,0.467; 1.0,1.0">
                                          <p:stCondLst>
                                            <p:cond delay="0"/>
                                          </p:stCondLst>
                                        </p:cTn>
                                        <p:tgtEl>
                                          <p:spTgt spid="2">
                                            <p:txEl>
                                              <p:pRg st="1" end="1"/>
                                            </p:txEl>
                                          </p:spTgt>
                                        </p:tgtEl>
                                        <p:attrNameLst>
                                          <p:attrName>ppt_y</p:attrName>
                                        </p:attrNameLst>
                                      </p:cBhvr>
                                      <p:tavLst>
                                        <p:tav tm="0" fmla="#ppt_y-sin(pi*$)/3">
                                          <p:val>
                                            <p:fltVal val="0.5"/>
                                          </p:val>
                                        </p:tav>
                                        <p:tav tm="100000">
                                          <p:val>
                                            <p:fltVal val="1"/>
                                          </p:val>
                                        </p:tav>
                                      </p:tavLst>
                                    </p:anim>
                                    <p:anim calcmode="lin" valueType="num">
                                      <p:cBhvr>
                                        <p:cTn id="45" dur="664" tmFilter="0, 0; 0.125,0.2665; 0.25,0.4; 0.375,0.465; 0.5,0.5;  0.625,0.535; 0.75,0.6; 0.875,0.7335; 1,1">
                                          <p:stCondLst>
                                            <p:cond delay="664"/>
                                          </p:stCondLst>
                                        </p:cTn>
                                        <p:tgtEl>
                                          <p:spTgt spid="2">
                                            <p:txEl>
                                              <p:pRg st="1" end="1"/>
                                            </p:txEl>
                                          </p:spTgt>
                                        </p:tgtEl>
                                        <p:attrNameLst>
                                          <p:attrName>ppt_y</p:attrName>
                                        </p:attrNameLst>
                                      </p:cBhvr>
                                      <p:tavLst>
                                        <p:tav tm="0" fmla="#ppt_y-sin(pi*$)/9">
                                          <p:val>
                                            <p:fltVal val="0"/>
                                          </p:val>
                                        </p:tav>
                                        <p:tav tm="100000">
                                          <p:val>
                                            <p:fltVal val="1"/>
                                          </p:val>
                                        </p:tav>
                                      </p:tavLst>
                                    </p:anim>
                                    <p:anim calcmode="lin" valueType="num">
                                      <p:cBhvr>
                                        <p:cTn id="46" dur="332" tmFilter="0, 0; 0.125,0.2665; 0.25,0.4; 0.375,0.465; 0.5,0.5;  0.625,0.535; 0.75,0.6; 0.875,0.7335; 1,1">
                                          <p:stCondLst>
                                            <p:cond delay="1324"/>
                                          </p:stCondLst>
                                        </p:cTn>
                                        <p:tgtEl>
                                          <p:spTgt spid="2">
                                            <p:txEl>
                                              <p:pRg st="1" end="1"/>
                                            </p:txEl>
                                          </p:spTgt>
                                        </p:tgtEl>
                                        <p:attrNameLst>
                                          <p:attrName>ppt_y</p:attrName>
                                        </p:attrNameLst>
                                      </p:cBhvr>
                                      <p:tavLst>
                                        <p:tav tm="0" fmla="#ppt_y-sin(pi*$)/27">
                                          <p:val>
                                            <p:fltVal val="0"/>
                                          </p:val>
                                        </p:tav>
                                        <p:tav tm="100000">
                                          <p:val>
                                            <p:fltVal val="1"/>
                                          </p:val>
                                        </p:tav>
                                      </p:tavLst>
                                    </p:anim>
                                    <p:anim calcmode="lin" valueType="num">
                                      <p:cBhvr>
                                        <p:cTn id="47" dur="164" tmFilter="0, 0; 0.125,0.2665; 0.25,0.4; 0.375,0.465; 0.5,0.5;  0.625,0.535; 0.75,0.6; 0.875,0.7335; 1,1">
                                          <p:stCondLst>
                                            <p:cond delay="1656"/>
                                          </p:stCondLst>
                                        </p:cTn>
                                        <p:tgtEl>
                                          <p:spTgt spid="2">
                                            <p:txEl>
                                              <p:pRg st="1" end="1"/>
                                            </p:txEl>
                                          </p:spTgt>
                                        </p:tgtEl>
                                        <p:attrNameLst>
                                          <p:attrName>ppt_y</p:attrName>
                                        </p:attrNameLst>
                                      </p:cBhvr>
                                      <p:tavLst>
                                        <p:tav tm="0" fmla="#ppt_y-sin(pi*$)/81">
                                          <p:val>
                                            <p:fltVal val="0"/>
                                          </p:val>
                                        </p:tav>
                                        <p:tav tm="100000">
                                          <p:val>
                                            <p:fltVal val="1"/>
                                          </p:val>
                                        </p:tav>
                                      </p:tavLst>
                                    </p:anim>
                                    <p:animScale>
                                      <p:cBhvr>
                                        <p:cTn id="48" dur="26">
                                          <p:stCondLst>
                                            <p:cond delay="650"/>
                                          </p:stCondLst>
                                        </p:cTn>
                                        <p:tgtEl>
                                          <p:spTgt spid="2">
                                            <p:txEl>
                                              <p:pRg st="1" end="1"/>
                                            </p:txEl>
                                          </p:spTgt>
                                        </p:tgtEl>
                                      </p:cBhvr>
                                      <p:to x="100000" y="60000"/>
                                    </p:animScale>
                                    <p:animScale>
                                      <p:cBhvr>
                                        <p:cTn id="49" dur="166" decel="50000">
                                          <p:stCondLst>
                                            <p:cond delay="676"/>
                                          </p:stCondLst>
                                        </p:cTn>
                                        <p:tgtEl>
                                          <p:spTgt spid="2">
                                            <p:txEl>
                                              <p:pRg st="1" end="1"/>
                                            </p:txEl>
                                          </p:spTgt>
                                        </p:tgtEl>
                                      </p:cBhvr>
                                      <p:to x="100000" y="100000"/>
                                    </p:animScale>
                                    <p:animScale>
                                      <p:cBhvr>
                                        <p:cTn id="50" dur="26">
                                          <p:stCondLst>
                                            <p:cond delay="1312"/>
                                          </p:stCondLst>
                                        </p:cTn>
                                        <p:tgtEl>
                                          <p:spTgt spid="2">
                                            <p:txEl>
                                              <p:pRg st="1" end="1"/>
                                            </p:txEl>
                                          </p:spTgt>
                                        </p:tgtEl>
                                      </p:cBhvr>
                                      <p:to x="100000" y="80000"/>
                                    </p:animScale>
                                    <p:animScale>
                                      <p:cBhvr>
                                        <p:cTn id="51" dur="166" decel="50000">
                                          <p:stCondLst>
                                            <p:cond delay="1338"/>
                                          </p:stCondLst>
                                        </p:cTn>
                                        <p:tgtEl>
                                          <p:spTgt spid="2">
                                            <p:txEl>
                                              <p:pRg st="1" end="1"/>
                                            </p:txEl>
                                          </p:spTgt>
                                        </p:tgtEl>
                                      </p:cBhvr>
                                      <p:to x="100000" y="100000"/>
                                    </p:animScale>
                                    <p:animScale>
                                      <p:cBhvr>
                                        <p:cTn id="52" dur="26">
                                          <p:stCondLst>
                                            <p:cond delay="1642"/>
                                          </p:stCondLst>
                                        </p:cTn>
                                        <p:tgtEl>
                                          <p:spTgt spid="2">
                                            <p:txEl>
                                              <p:pRg st="1" end="1"/>
                                            </p:txEl>
                                          </p:spTgt>
                                        </p:tgtEl>
                                      </p:cBhvr>
                                      <p:to x="100000" y="90000"/>
                                    </p:animScale>
                                    <p:animScale>
                                      <p:cBhvr>
                                        <p:cTn id="53" dur="166" decel="50000">
                                          <p:stCondLst>
                                            <p:cond delay="1668"/>
                                          </p:stCondLst>
                                        </p:cTn>
                                        <p:tgtEl>
                                          <p:spTgt spid="2">
                                            <p:txEl>
                                              <p:pRg st="1" end="1"/>
                                            </p:txEl>
                                          </p:spTgt>
                                        </p:tgtEl>
                                      </p:cBhvr>
                                      <p:to x="100000" y="100000"/>
                                    </p:animScale>
                                    <p:animScale>
                                      <p:cBhvr>
                                        <p:cTn id="54" dur="26">
                                          <p:stCondLst>
                                            <p:cond delay="1808"/>
                                          </p:stCondLst>
                                        </p:cTn>
                                        <p:tgtEl>
                                          <p:spTgt spid="2">
                                            <p:txEl>
                                              <p:pRg st="1" end="1"/>
                                            </p:txEl>
                                          </p:spTgt>
                                        </p:tgtEl>
                                      </p:cBhvr>
                                      <p:to x="100000" y="95000"/>
                                    </p:animScale>
                                    <p:animScale>
                                      <p:cBhvr>
                                        <p:cTn id="55" dur="166" decel="50000">
                                          <p:stCondLst>
                                            <p:cond delay="1834"/>
                                          </p:stCondLst>
                                        </p:cTn>
                                        <p:tgtEl>
                                          <p:spTgt spid="2">
                                            <p:txEl>
                                              <p:pRg st="1" end="1"/>
                                            </p:txEl>
                                          </p:spTgt>
                                        </p:tgtEl>
                                      </p:cBhvr>
                                      <p:to x="100000" y="100000"/>
                                    </p:animScale>
                                  </p:childTnLst>
                                </p:cTn>
                              </p:par>
                            </p:childTnLst>
                          </p:cTn>
                        </p:par>
                        <p:par>
                          <p:cTn id="56" fill="hold">
                            <p:stCondLst>
                              <p:cond delay="10000"/>
                            </p:stCondLst>
                            <p:childTnLst>
                              <p:par>
                                <p:cTn id="57" presetID="26" presetClass="entr" presetSubtype="0" fill="hold" nodeType="afterEffect">
                                  <p:stCondLst>
                                    <p:cond delay="0"/>
                                  </p:stCondLst>
                                  <p:childTnLst>
                                    <p:set>
                                      <p:cBhvr>
                                        <p:cTn id="58" dur="1" fill="hold">
                                          <p:stCondLst>
                                            <p:cond delay="0"/>
                                          </p:stCondLst>
                                        </p:cTn>
                                        <p:tgtEl>
                                          <p:spTgt spid="2">
                                            <p:txEl>
                                              <p:pRg st="2" end="2"/>
                                            </p:txEl>
                                          </p:spTgt>
                                        </p:tgtEl>
                                        <p:attrNameLst>
                                          <p:attrName>style.visibility</p:attrName>
                                        </p:attrNameLst>
                                      </p:cBhvr>
                                      <p:to>
                                        <p:strVal val="visible"/>
                                      </p:to>
                                    </p:set>
                                    <p:animEffect transition="in" filter="wipe(down)">
                                      <p:cBhvr>
                                        <p:cTn id="59" dur="580">
                                          <p:stCondLst>
                                            <p:cond delay="0"/>
                                          </p:stCondLst>
                                        </p:cTn>
                                        <p:tgtEl>
                                          <p:spTgt spid="2">
                                            <p:txEl>
                                              <p:pRg st="2" end="2"/>
                                            </p:txEl>
                                          </p:spTgt>
                                        </p:tgtEl>
                                      </p:cBhvr>
                                    </p:animEffect>
                                    <p:anim calcmode="lin" valueType="num">
                                      <p:cBhvr>
                                        <p:cTn id="60" dur="1822" tmFilter="0,0; 0.14,0.36; 0.43,0.73; 0.71,0.91; 1.0,1.0">
                                          <p:stCondLst>
                                            <p:cond delay="0"/>
                                          </p:stCondLst>
                                        </p:cTn>
                                        <p:tgtEl>
                                          <p:spTgt spid="2">
                                            <p:txEl>
                                              <p:pRg st="2" end="2"/>
                                            </p:txEl>
                                          </p:spTgt>
                                        </p:tgtEl>
                                        <p:attrNameLst>
                                          <p:attrName>ppt_x</p:attrName>
                                        </p:attrNameLst>
                                      </p:cBhvr>
                                      <p:tavLst>
                                        <p:tav tm="0">
                                          <p:val>
                                            <p:strVal val="#ppt_x-0.25"/>
                                          </p:val>
                                        </p:tav>
                                        <p:tav tm="100000">
                                          <p:val>
                                            <p:strVal val="#ppt_x"/>
                                          </p:val>
                                        </p:tav>
                                      </p:tavLst>
                                    </p:anim>
                                    <p:anim calcmode="lin" valueType="num">
                                      <p:cBhvr>
                                        <p:cTn id="61" dur="664" tmFilter="0.0,0.0; 0.25,0.07; 0.50,0.2; 0.75,0.467; 1.0,1.0">
                                          <p:stCondLst>
                                            <p:cond delay="0"/>
                                          </p:stCondLst>
                                        </p:cTn>
                                        <p:tgtEl>
                                          <p:spTgt spid="2">
                                            <p:txEl>
                                              <p:pRg st="2" end="2"/>
                                            </p:txEl>
                                          </p:spTgt>
                                        </p:tgtEl>
                                        <p:attrNameLst>
                                          <p:attrName>ppt_y</p:attrName>
                                        </p:attrNameLst>
                                      </p:cBhvr>
                                      <p:tavLst>
                                        <p:tav tm="0" fmla="#ppt_y-sin(pi*$)/3">
                                          <p:val>
                                            <p:fltVal val="0.5"/>
                                          </p:val>
                                        </p:tav>
                                        <p:tav tm="100000">
                                          <p:val>
                                            <p:fltVal val="1"/>
                                          </p:val>
                                        </p:tav>
                                      </p:tavLst>
                                    </p:anim>
                                    <p:anim calcmode="lin" valueType="num">
                                      <p:cBhvr>
                                        <p:cTn id="62" dur="664" tmFilter="0, 0; 0.125,0.2665; 0.25,0.4; 0.375,0.465; 0.5,0.5;  0.625,0.535; 0.75,0.6; 0.875,0.7335; 1,1">
                                          <p:stCondLst>
                                            <p:cond delay="664"/>
                                          </p:stCondLst>
                                        </p:cTn>
                                        <p:tgtEl>
                                          <p:spTgt spid="2">
                                            <p:txEl>
                                              <p:pRg st="2" end="2"/>
                                            </p:txEl>
                                          </p:spTgt>
                                        </p:tgtEl>
                                        <p:attrNameLst>
                                          <p:attrName>ppt_y</p:attrName>
                                        </p:attrNameLst>
                                      </p:cBhvr>
                                      <p:tavLst>
                                        <p:tav tm="0" fmla="#ppt_y-sin(pi*$)/9">
                                          <p:val>
                                            <p:fltVal val="0"/>
                                          </p:val>
                                        </p:tav>
                                        <p:tav tm="100000">
                                          <p:val>
                                            <p:fltVal val="1"/>
                                          </p:val>
                                        </p:tav>
                                      </p:tavLst>
                                    </p:anim>
                                    <p:anim calcmode="lin" valueType="num">
                                      <p:cBhvr>
                                        <p:cTn id="63" dur="332" tmFilter="0, 0; 0.125,0.2665; 0.25,0.4; 0.375,0.465; 0.5,0.5;  0.625,0.535; 0.75,0.6; 0.875,0.7335; 1,1">
                                          <p:stCondLst>
                                            <p:cond delay="1324"/>
                                          </p:stCondLst>
                                        </p:cTn>
                                        <p:tgtEl>
                                          <p:spTgt spid="2">
                                            <p:txEl>
                                              <p:pRg st="2" end="2"/>
                                            </p:txEl>
                                          </p:spTgt>
                                        </p:tgtEl>
                                        <p:attrNameLst>
                                          <p:attrName>ppt_y</p:attrName>
                                        </p:attrNameLst>
                                      </p:cBhvr>
                                      <p:tavLst>
                                        <p:tav tm="0" fmla="#ppt_y-sin(pi*$)/27">
                                          <p:val>
                                            <p:fltVal val="0"/>
                                          </p:val>
                                        </p:tav>
                                        <p:tav tm="100000">
                                          <p:val>
                                            <p:fltVal val="1"/>
                                          </p:val>
                                        </p:tav>
                                      </p:tavLst>
                                    </p:anim>
                                    <p:anim calcmode="lin" valueType="num">
                                      <p:cBhvr>
                                        <p:cTn id="64" dur="164" tmFilter="0, 0; 0.125,0.2665; 0.25,0.4; 0.375,0.465; 0.5,0.5;  0.625,0.535; 0.75,0.6; 0.875,0.7335; 1,1">
                                          <p:stCondLst>
                                            <p:cond delay="1656"/>
                                          </p:stCondLst>
                                        </p:cTn>
                                        <p:tgtEl>
                                          <p:spTgt spid="2">
                                            <p:txEl>
                                              <p:pRg st="2" end="2"/>
                                            </p:txEl>
                                          </p:spTgt>
                                        </p:tgtEl>
                                        <p:attrNameLst>
                                          <p:attrName>ppt_y</p:attrName>
                                        </p:attrNameLst>
                                      </p:cBhvr>
                                      <p:tavLst>
                                        <p:tav tm="0" fmla="#ppt_y-sin(pi*$)/81">
                                          <p:val>
                                            <p:fltVal val="0"/>
                                          </p:val>
                                        </p:tav>
                                        <p:tav tm="100000">
                                          <p:val>
                                            <p:fltVal val="1"/>
                                          </p:val>
                                        </p:tav>
                                      </p:tavLst>
                                    </p:anim>
                                    <p:animScale>
                                      <p:cBhvr>
                                        <p:cTn id="65" dur="26">
                                          <p:stCondLst>
                                            <p:cond delay="650"/>
                                          </p:stCondLst>
                                        </p:cTn>
                                        <p:tgtEl>
                                          <p:spTgt spid="2">
                                            <p:txEl>
                                              <p:pRg st="2" end="2"/>
                                            </p:txEl>
                                          </p:spTgt>
                                        </p:tgtEl>
                                      </p:cBhvr>
                                      <p:to x="100000" y="60000"/>
                                    </p:animScale>
                                    <p:animScale>
                                      <p:cBhvr>
                                        <p:cTn id="66" dur="166" decel="50000">
                                          <p:stCondLst>
                                            <p:cond delay="676"/>
                                          </p:stCondLst>
                                        </p:cTn>
                                        <p:tgtEl>
                                          <p:spTgt spid="2">
                                            <p:txEl>
                                              <p:pRg st="2" end="2"/>
                                            </p:txEl>
                                          </p:spTgt>
                                        </p:tgtEl>
                                      </p:cBhvr>
                                      <p:to x="100000" y="100000"/>
                                    </p:animScale>
                                    <p:animScale>
                                      <p:cBhvr>
                                        <p:cTn id="67" dur="26">
                                          <p:stCondLst>
                                            <p:cond delay="1312"/>
                                          </p:stCondLst>
                                        </p:cTn>
                                        <p:tgtEl>
                                          <p:spTgt spid="2">
                                            <p:txEl>
                                              <p:pRg st="2" end="2"/>
                                            </p:txEl>
                                          </p:spTgt>
                                        </p:tgtEl>
                                      </p:cBhvr>
                                      <p:to x="100000" y="80000"/>
                                    </p:animScale>
                                    <p:animScale>
                                      <p:cBhvr>
                                        <p:cTn id="68" dur="166" decel="50000">
                                          <p:stCondLst>
                                            <p:cond delay="1338"/>
                                          </p:stCondLst>
                                        </p:cTn>
                                        <p:tgtEl>
                                          <p:spTgt spid="2">
                                            <p:txEl>
                                              <p:pRg st="2" end="2"/>
                                            </p:txEl>
                                          </p:spTgt>
                                        </p:tgtEl>
                                      </p:cBhvr>
                                      <p:to x="100000" y="100000"/>
                                    </p:animScale>
                                    <p:animScale>
                                      <p:cBhvr>
                                        <p:cTn id="69" dur="26">
                                          <p:stCondLst>
                                            <p:cond delay="1642"/>
                                          </p:stCondLst>
                                        </p:cTn>
                                        <p:tgtEl>
                                          <p:spTgt spid="2">
                                            <p:txEl>
                                              <p:pRg st="2" end="2"/>
                                            </p:txEl>
                                          </p:spTgt>
                                        </p:tgtEl>
                                      </p:cBhvr>
                                      <p:to x="100000" y="90000"/>
                                    </p:animScale>
                                    <p:animScale>
                                      <p:cBhvr>
                                        <p:cTn id="70" dur="166" decel="50000">
                                          <p:stCondLst>
                                            <p:cond delay="1668"/>
                                          </p:stCondLst>
                                        </p:cTn>
                                        <p:tgtEl>
                                          <p:spTgt spid="2">
                                            <p:txEl>
                                              <p:pRg st="2" end="2"/>
                                            </p:txEl>
                                          </p:spTgt>
                                        </p:tgtEl>
                                      </p:cBhvr>
                                      <p:to x="100000" y="100000"/>
                                    </p:animScale>
                                    <p:animScale>
                                      <p:cBhvr>
                                        <p:cTn id="71" dur="26">
                                          <p:stCondLst>
                                            <p:cond delay="1808"/>
                                          </p:stCondLst>
                                        </p:cTn>
                                        <p:tgtEl>
                                          <p:spTgt spid="2">
                                            <p:txEl>
                                              <p:pRg st="2" end="2"/>
                                            </p:txEl>
                                          </p:spTgt>
                                        </p:tgtEl>
                                      </p:cBhvr>
                                      <p:to x="100000" y="95000"/>
                                    </p:animScale>
                                    <p:animScale>
                                      <p:cBhvr>
                                        <p:cTn id="72" dur="166" decel="50000">
                                          <p:stCondLst>
                                            <p:cond delay="1834"/>
                                          </p:stCondLst>
                                        </p:cTn>
                                        <p:tgtEl>
                                          <p:spTgt spid="2">
                                            <p:txEl>
                                              <p:pRg st="2" end="2"/>
                                            </p:txEl>
                                          </p:spTgt>
                                        </p:tgtEl>
                                      </p:cBhvr>
                                      <p:to x="100000" y="100000"/>
                                    </p:animScale>
                                  </p:childTnLst>
                                </p:cTn>
                              </p:par>
                            </p:childTnLst>
                          </p:cTn>
                        </p:par>
                        <p:par>
                          <p:cTn id="73" fill="hold">
                            <p:stCondLst>
                              <p:cond delay="12000"/>
                            </p:stCondLst>
                            <p:childTnLst>
                              <p:par>
                                <p:cTn id="74" presetID="26" presetClass="entr" presetSubtype="0" fill="hold" nodeType="afterEffect">
                                  <p:stCondLst>
                                    <p:cond delay="0"/>
                                  </p:stCondLst>
                                  <p:childTnLst>
                                    <p:set>
                                      <p:cBhvr>
                                        <p:cTn id="75" dur="1" fill="hold">
                                          <p:stCondLst>
                                            <p:cond delay="0"/>
                                          </p:stCondLst>
                                        </p:cTn>
                                        <p:tgtEl>
                                          <p:spTgt spid="2">
                                            <p:txEl>
                                              <p:pRg st="3" end="3"/>
                                            </p:txEl>
                                          </p:spTgt>
                                        </p:tgtEl>
                                        <p:attrNameLst>
                                          <p:attrName>style.visibility</p:attrName>
                                        </p:attrNameLst>
                                      </p:cBhvr>
                                      <p:to>
                                        <p:strVal val="visible"/>
                                      </p:to>
                                    </p:set>
                                    <p:animEffect transition="in" filter="wipe(down)">
                                      <p:cBhvr>
                                        <p:cTn id="76" dur="580">
                                          <p:stCondLst>
                                            <p:cond delay="0"/>
                                          </p:stCondLst>
                                        </p:cTn>
                                        <p:tgtEl>
                                          <p:spTgt spid="2">
                                            <p:txEl>
                                              <p:pRg st="3" end="3"/>
                                            </p:txEl>
                                          </p:spTgt>
                                        </p:tgtEl>
                                      </p:cBhvr>
                                    </p:animEffect>
                                    <p:anim calcmode="lin" valueType="num">
                                      <p:cBhvr>
                                        <p:cTn id="77" dur="1822" tmFilter="0,0; 0.14,0.36; 0.43,0.73; 0.71,0.91; 1.0,1.0">
                                          <p:stCondLst>
                                            <p:cond delay="0"/>
                                          </p:stCondLst>
                                        </p:cTn>
                                        <p:tgtEl>
                                          <p:spTgt spid="2">
                                            <p:txEl>
                                              <p:pRg st="3" end="3"/>
                                            </p:txEl>
                                          </p:spTgt>
                                        </p:tgtEl>
                                        <p:attrNameLst>
                                          <p:attrName>ppt_x</p:attrName>
                                        </p:attrNameLst>
                                      </p:cBhvr>
                                      <p:tavLst>
                                        <p:tav tm="0">
                                          <p:val>
                                            <p:strVal val="#ppt_x-0.25"/>
                                          </p:val>
                                        </p:tav>
                                        <p:tav tm="100000">
                                          <p:val>
                                            <p:strVal val="#ppt_x"/>
                                          </p:val>
                                        </p:tav>
                                      </p:tavLst>
                                    </p:anim>
                                    <p:anim calcmode="lin" valueType="num">
                                      <p:cBhvr>
                                        <p:cTn id="78" dur="664" tmFilter="0.0,0.0; 0.25,0.07; 0.50,0.2; 0.75,0.467; 1.0,1.0">
                                          <p:stCondLst>
                                            <p:cond delay="0"/>
                                          </p:stCondLst>
                                        </p:cTn>
                                        <p:tgtEl>
                                          <p:spTgt spid="2">
                                            <p:txEl>
                                              <p:pRg st="3" end="3"/>
                                            </p:txEl>
                                          </p:spTgt>
                                        </p:tgtEl>
                                        <p:attrNameLst>
                                          <p:attrName>ppt_y</p:attrName>
                                        </p:attrNameLst>
                                      </p:cBhvr>
                                      <p:tavLst>
                                        <p:tav tm="0" fmla="#ppt_y-sin(pi*$)/3">
                                          <p:val>
                                            <p:fltVal val="0.5"/>
                                          </p:val>
                                        </p:tav>
                                        <p:tav tm="100000">
                                          <p:val>
                                            <p:fltVal val="1"/>
                                          </p:val>
                                        </p:tav>
                                      </p:tavLst>
                                    </p:anim>
                                    <p:anim calcmode="lin" valueType="num">
                                      <p:cBhvr>
                                        <p:cTn id="79" dur="664" tmFilter="0, 0; 0.125,0.2665; 0.25,0.4; 0.375,0.465; 0.5,0.5;  0.625,0.535; 0.75,0.6; 0.875,0.7335; 1,1">
                                          <p:stCondLst>
                                            <p:cond delay="664"/>
                                          </p:stCondLst>
                                        </p:cTn>
                                        <p:tgtEl>
                                          <p:spTgt spid="2">
                                            <p:txEl>
                                              <p:pRg st="3" end="3"/>
                                            </p:txEl>
                                          </p:spTgt>
                                        </p:tgtEl>
                                        <p:attrNameLst>
                                          <p:attrName>ppt_y</p:attrName>
                                        </p:attrNameLst>
                                      </p:cBhvr>
                                      <p:tavLst>
                                        <p:tav tm="0" fmla="#ppt_y-sin(pi*$)/9">
                                          <p:val>
                                            <p:fltVal val="0"/>
                                          </p:val>
                                        </p:tav>
                                        <p:tav tm="100000">
                                          <p:val>
                                            <p:fltVal val="1"/>
                                          </p:val>
                                        </p:tav>
                                      </p:tavLst>
                                    </p:anim>
                                    <p:anim calcmode="lin" valueType="num">
                                      <p:cBhvr>
                                        <p:cTn id="80" dur="332" tmFilter="0, 0; 0.125,0.2665; 0.25,0.4; 0.375,0.465; 0.5,0.5;  0.625,0.535; 0.75,0.6; 0.875,0.7335; 1,1">
                                          <p:stCondLst>
                                            <p:cond delay="1324"/>
                                          </p:stCondLst>
                                        </p:cTn>
                                        <p:tgtEl>
                                          <p:spTgt spid="2">
                                            <p:txEl>
                                              <p:pRg st="3" end="3"/>
                                            </p:txEl>
                                          </p:spTgt>
                                        </p:tgtEl>
                                        <p:attrNameLst>
                                          <p:attrName>ppt_y</p:attrName>
                                        </p:attrNameLst>
                                      </p:cBhvr>
                                      <p:tavLst>
                                        <p:tav tm="0" fmla="#ppt_y-sin(pi*$)/27">
                                          <p:val>
                                            <p:fltVal val="0"/>
                                          </p:val>
                                        </p:tav>
                                        <p:tav tm="100000">
                                          <p:val>
                                            <p:fltVal val="1"/>
                                          </p:val>
                                        </p:tav>
                                      </p:tavLst>
                                    </p:anim>
                                    <p:anim calcmode="lin" valueType="num">
                                      <p:cBhvr>
                                        <p:cTn id="81" dur="164" tmFilter="0, 0; 0.125,0.2665; 0.25,0.4; 0.375,0.465; 0.5,0.5;  0.625,0.535; 0.75,0.6; 0.875,0.7335; 1,1">
                                          <p:stCondLst>
                                            <p:cond delay="1656"/>
                                          </p:stCondLst>
                                        </p:cTn>
                                        <p:tgtEl>
                                          <p:spTgt spid="2">
                                            <p:txEl>
                                              <p:pRg st="3" end="3"/>
                                            </p:txEl>
                                          </p:spTgt>
                                        </p:tgtEl>
                                        <p:attrNameLst>
                                          <p:attrName>ppt_y</p:attrName>
                                        </p:attrNameLst>
                                      </p:cBhvr>
                                      <p:tavLst>
                                        <p:tav tm="0" fmla="#ppt_y-sin(pi*$)/81">
                                          <p:val>
                                            <p:fltVal val="0"/>
                                          </p:val>
                                        </p:tav>
                                        <p:tav tm="100000">
                                          <p:val>
                                            <p:fltVal val="1"/>
                                          </p:val>
                                        </p:tav>
                                      </p:tavLst>
                                    </p:anim>
                                    <p:animScale>
                                      <p:cBhvr>
                                        <p:cTn id="82" dur="26">
                                          <p:stCondLst>
                                            <p:cond delay="650"/>
                                          </p:stCondLst>
                                        </p:cTn>
                                        <p:tgtEl>
                                          <p:spTgt spid="2">
                                            <p:txEl>
                                              <p:pRg st="3" end="3"/>
                                            </p:txEl>
                                          </p:spTgt>
                                        </p:tgtEl>
                                      </p:cBhvr>
                                      <p:to x="100000" y="60000"/>
                                    </p:animScale>
                                    <p:animScale>
                                      <p:cBhvr>
                                        <p:cTn id="83" dur="166" decel="50000">
                                          <p:stCondLst>
                                            <p:cond delay="676"/>
                                          </p:stCondLst>
                                        </p:cTn>
                                        <p:tgtEl>
                                          <p:spTgt spid="2">
                                            <p:txEl>
                                              <p:pRg st="3" end="3"/>
                                            </p:txEl>
                                          </p:spTgt>
                                        </p:tgtEl>
                                      </p:cBhvr>
                                      <p:to x="100000" y="100000"/>
                                    </p:animScale>
                                    <p:animScale>
                                      <p:cBhvr>
                                        <p:cTn id="84" dur="26">
                                          <p:stCondLst>
                                            <p:cond delay="1312"/>
                                          </p:stCondLst>
                                        </p:cTn>
                                        <p:tgtEl>
                                          <p:spTgt spid="2">
                                            <p:txEl>
                                              <p:pRg st="3" end="3"/>
                                            </p:txEl>
                                          </p:spTgt>
                                        </p:tgtEl>
                                      </p:cBhvr>
                                      <p:to x="100000" y="80000"/>
                                    </p:animScale>
                                    <p:animScale>
                                      <p:cBhvr>
                                        <p:cTn id="85" dur="166" decel="50000">
                                          <p:stCondLst>
                                            <p:cond delay="1338"/>
                                          </p:stCondLst>
                                        </p:cTn>
                                        <p:tgtEl>
                                          <p:spTgt spid="2">
                                            <p:txEl>
                                              <p:pRg st="3" end="3"/>
                                            </p:txEl>
                                          </p:spTgt>
                                        </p:tgtEl>
                                      </p:cBhvr>
                                      <p:to x="100000" y="100000"/>
                                    </p:animScale>
                                    <p:animScale>
                                      <p:cBhvr>
                                        <p:cTn id="86" dur="26">
                                          <p:stCondLst>
                                            <p:cond delay="1642"/>
                                          </p:stCondLst>
                                        </p:cTn>
                                        <p:tgtEl>
                                          <p:spTgt spid="2">
                                            <p:txEl>
                                              <p:pRg st="3" end="3"/>
                                            </p:txEl>
                                          </p:spTgt>
                                        </p:tgtEl>
                                      </p:cBhvr>
                                      <p:to x="100000" y="90000"/>
                                    </p:animScale>
                                    <p:animScale>
                                      <p:cBhvr>
                                        <p:cTn id="87" dur="166" decel="50000">
                                          <p:stCondLst>
                                            <p:cond delay="1668"/>
                                          </p:stCondLst>
                                        </p:cTn>
                                        <p:tgtEl>
                                          <p:spTgt spid="2">
                                            <p:txEl>
                                              <p:pRg st="3" end="3"/>
                                            </p:txEl>
                                          </p:spTgt>
                                        </p:tgtEl>
                                      </p:cBhvr>
                                      <p:to x="100000" y="100000"/>
                                    </p:animScale>
                                    <p:animScale>
                                      <p:cBhvr>
                                        <p:cTn id="88" dur="26">
                                          <p:stCondLst>
                                            <p:cond delay="1808"/>
                                          </p:stCondLst>
                                        </p:cTn>
                                        <p:tgtEl>
                                          <p:spTgt spid="2">
                                            <p:txEl>
                                              <p:pRg st="3" end="3"/>
                                            </p:txEl>
                                          </p:spTgt>
                                        </p:tgtEl>
                                      </p:cBhvr>
                                      <p:to x="100000" y="95000"/>
                                    </p:animScale>
                                    <p:animScale>
                                      <p:cBhvr>
                                        <p:cTn id="89" dur="166" decel="50000">
                                          <p:stCondLst>
                                            <p:cond delay="1834"/>
                                          </p:stCondLst>
                                        </p:cTn>
                                        <p:tgtEl>
                                          <p:spTgt spid="2">
                                            <p:txEl>
                                              <p:pRg st="3" end="3"/>
                                            </p:txEl>
                                          </p:spTgt>
                                        </p:tgtEl>
                                      </p:cBhvr>
                                      <p:to x="100000" y="100000"/>
                                    </p:animScale>
                                  </p:childTnLst>
                                </p:cTn>
                              </p:par>
                            </p:childTnLst>
                          </p:cTn>
                        </p:par>
                        <p:par>
                          <p:cTn id="90" fill="hold">
                            <p:stCondLst>
                              <p:cond delay="14000"/>
                            </p:stCondLst>
                            <p:childTnLst>
                              <p:par>
                                <p:cTn id="91" presetID="26" presetClass="entr" presetSubtype="0" fill="hold" nodeType="afterEffect">
                                  <p:stCondLst>
                                    <p:cond delay="0"/>
                                  </p:stCondLst>
                                  <p:childTnLst>
                                    <p:set>
                                      <p:cBhvr>
                                        <p:cTn id="92" dur="1" fill="hold">
                                          <p:stCondLst>
                                            <p:cond delay="0"/>
                                          </p:stCondLst>
                                        </p:cTn>
                                        <p:tgtEl>
                                          <p:spTgt spid="2">
                                            <p:txEl>
                                              <p:pRg st="4" end="4"/>
                                            </p:txEl>
                                          </p:spTgt>
                                        </p:tgtEl>
                                        <p:attrNameLst>
                                          <p:attrName>style.visibility</p:attrName>
                                        </p:attrNameLst>
                                      </p:cBhvr>
                                      <p:to>
                                        <p:strVal val="visible"/>
                                      </p:to>
                                    </p:set>
                                    <p:animEffect transition="in" filter="wipe(down)">
                                      <p:cBhvr>
                                        <p:cTn id="93" dur="580">
                                          <p:stCondLst>
                                            <p:cond delay="0"/>
                                          </p:stCondLst>
                                        </p:cTn>
                                        <p:tgtEl>
                                          <p:spTgt spid="2">
                                            <p:txEl>
                                              <p:pRg st="4" end="4"/>
                                            </p:txEl>
                                          </p:spTgt>
                                        </p:tgtEl>
                                      </p:cBhvr>
                                    </p:animEffect>
                                    <p:anim calcmode="lin" valueType="num">
                                      <p:cBhvr>
                                        <p:cTn id="94" dur="1822" tmFilter="0,0; 0.14,0.36; 0.43,0.73; 0.71,0.91; 1.0,1.0">
                                          <p:stCondLst>
                                            <p:cond delay="0"/>
                                          </p:stCondLst>
                                        </p:cTn>
                                        <p:tgtEl>
                                          <p:spTgt spid="2">
                                            <p:txEl>
                                              <p:pRg st="4" end="4"/>
                                            </p:txEl>
                                          </p:spTgt>
                                        </p:tgtEl>
                                        <p:attrNameLst>
                                          <p:attrName>ppt_x</p:attrName>
                                        </p:attrNameLst>
                                      </p:cBhvr>
                                      <p:tavLst>
                                        <p:tav tm="0">
                                          <p:val>
                                            <p:strVal val="#ppt_x-0.25"/>
                                          </p:val>
                                        </p:tav>
                                        <p:tav tm="100000">
                                          <p:val>
                                            <p:strVal val="#ppt_x"/>
                                          </p:val>
                                        </p:tav>
                                      </p:tavLst>
                                    </p:anim>
                                    <p:anim calcmode="lin" valueType="num">
                                      <p:cBhvr>
                                        <p:cTn id="95" dur="664" tmFilter="0.0,0.0; 0.25,0.07; 0.50,0.2; 0.75,0.467; 1.0,1.0">
                                          <p:stCondLst>
                                            <p:cond delay="0"/>
                                          </p:stCondLst>
                                        </p:cTn>
                                        <p:tgtEl>
                                          <p:spTgt spid="2">
                                            <p:txEl>
                                              <p:pRg st="4" end="4"/>
                                            </p:txEl>
                                          </p:spTgt>
                                        </p:tgtEl>
                                        <p:attrNameLst>
                                          <p:attrName>ppt_y</p:attrName>
                                        </p:attrNameLst>
                                      </p:cBhvr>
                                      <p:tavLst>
                                        <p:tav tm="0" fmla="#ppt_y-sin(pi*$)/3">
                                          <p:val>
                                            <p:fltVal val="0.5"/>
                                          </p:val>
                                        </p:tav>
                                        <p:tav tm="100000">
                                          <p:val>
                                            <p:fltVal val="1"/>
                                          </p:val>
                                        </p:tav>
                                      </p:tavLst>
                                    </p:anim>
                                    <p:anim calcmode="lin" valueType="num">
                                      <p:cBhvr>
                                        <p:cTn id="96" dur="664" tmFilter="0, 0; 0.125,0.2665; 0.25,0.4; 0.375,0.465; 0.5,0.5;  0.625,0.535; 0.75,0.6; 0.875,0.7335; 1,1">
                                          <p:stCondLst>
                                            <p:cond delay="664"/>
                                          </p:stCondLst>
                                        </p:cTn>
                                        <p:tgtEl>
                                          <p:spTgt spid="2">
                                            <p:txEl>
                                              <p:pRg st="4" end="4"/>
                                            </p:txEl>
                                          </p:spTgt>
                                        </p:tgtEl>
                                        <p:attrNameLst>
                                          <p:attrName>ppt_y</p:attrName>
                                        </p:attrNameLst>
                                      </p:cBhvr>
                                      <p:tavLst>
                                        <p:tav tm="0" fmla="#ppt_y-sin(pi*$)/9">
                                          <p:val>
                                            <p:fltVal val="0"/>
                                          </p:val>
                                        </p:tav>
                                        <p:tav tm="100000">
                                          <p:val>
                                            <p:fltVal val="1"/>
                                          </p:val>
                                        </p:tav>
                                      </p:tavLst>
                                    </p:anim>
                                    <p:anim calcmode="lin" valueType="num">
                                      <p:cBhvr>
                                        <p:cTn id="97" dur="332" tmFilter="0, 0; 0.125,0.2665; 0.25,0.4; 0.375,0.465; 0.5,0.5;  0.625,0.535; 0.75,0.6; 0.875,0.7335; 1,1">
                                          <p:stCondLst>
                                            <p:cond delay="1324"/>
                                          </p:stCondLst>
                                        </p:cTn>
                                        <p:tgtEl>
                                          <p:spTgt spid="2">
                                            <p:txEl>
                                              <p:pRg st="4" end="4"/>
                                            </p:txEl>
                                          </p:spTgt>
                                        </p:tgtEl>
                                        <p:attrNameLst>
                                          <p:attrName>ppt_y</p:attrName>
                                        </p:attrNameLst>
                                      </p:cBhvr>
                                      <p:tavLst>
                                        <p:tav tm="0" fmla="#ppt_y-sin(pi*$)/27">
                                          <p:val>
                                            <p:fltVal val="0"/>
                                          </p:val>
                                        </p:tav>
                                        <p:tav tm="100000">
                                          <p:val>
                                            <p:fltVal val="1"/>
                                          </p:val>
                                        </p:tav>
                                      </p:tavLst>
                                    </p:anim>
                                    <p:anim calcmode="lin" valueType="num">
                                      <p:cBhvr>
                                        <p:cTn id="98" dur="164" tmFilter="0, 0; 0.125,0.2665; 0.25,0.4; 0.375,0.465; 0.5,0.5;  0.625,0.535; 0.75,0.6; 0.875,0.7335; 1,1">
                                          <p:stCondLst>
                                            <p:cond delay="1656"/>
                                          </p:stCondLst>
                                        </p:cTn>
                                        <p:tgtEl>
                                          <p:spTgt spid="2">
                                            <p:txEl>
                                              <p:pRg st="4" end="4"/>
                                            </p:txEl>
                                          </p:spTgt>
                                        </p:tgtEl>
                                        <p:attrNameLst>
                                          <p:attrName>ppt_y</p:attrName>
                                        </p:attrNameLst>
                                      </p:cBhvr>
                                      <p:tavLst>
                                        <p:tav tm="0" fmla="#ppt_y-sin(pi*$)/81">
                                          <p:val>
                                            <p:fltVal val="0"/>
                                          </p:val>
                                        </p:tav>
                                        <p:tav tm="100000">
                                          <p:val>
                                            <p:fltVal val="1"/>
                                          </p:val>
                                        </p:tav>
                                      </p:tavLst>
                                    </p:anim>
                                    <p:animScale>
                                      <p:cBhvr>
                                        <p:cTn id="99" dur="26">
                                          <p:stCondLst>
                                            <p:cond delay="650"/>
                                          </p:stCondLst>
                                        </p:cTn>
                                        <p:tgtEl>
                                          <p:spTgt spid="2">
                                            <p:txEl>
                                              <p:pRg st="4" end="4"/>
                                            </p:txEl>
                                          </p:spTgt>
                                        </p:tgtEl>
                                      </p:cBhvr>
                                      <p:to x="100000" y="60000"/>
                                    </p:animScale>
                                    <p:animScale>
                                      <p:cBhvr>
                                        <p:cTn id="100" dur="166" decel="50000">
                                          <p:stCondLst>
                                            <p:cond delay="676"/>
                                          </p:stCondLst>
                                        </p:cTn>
                                        <p:tgtEl>
                                          <p:spTgt spid="2">
                                            <p:txEl>
                                              <p:pRg st="4" end="4"/>
                                            </p:txEl>
                                          </p:spTgt>
                                        </p:tgtEl>
                                      </p:cBhvr>
                                      <p:to x="100000" y="100000"/>
                                    </p:animScale>
                                    <p:animScale>
                                      <p:cBhvr>
                                        <p:cTn id="101" dur="26">
                                          <p:stCondLst>
                                            <p:cond delay="1312"/>
                                          </p:stCondLst>
                                        </p:cTn>
                                        <p:tgtEl>
                                          <p:spTgt spid="2">
                                            <p:txEl>
                                              <p:pRg st="4" end="4"/>
                                            </p:txEl>
                                          </p:spTgt>
                                        </p:tgtEl>
                                      </p:cBhvr>
                                      <p:to x="100000" y="80000"/>
                                    </p:animScale>
                                    <p:animScale>
                                      <p:cBhvr>
                                        <p:cTn id="102" dur="166" decel="50000">
                                          <p:stCondLst>
                                            <p:cond delay="1338"/>
                                          </p:stCondLst>
                                        </p:cTn>
                                        <p:tgtEl>
                                          <p:spTgt spid="2">
                                            <p:txEl>
                                              <p:pRg st="4" end="4"/>
                                            </p:txEl>
                                          </p:spTgt>
                                        </p:tgtEl>
                                      </p:cBhvr>
                                      <p:to x="100000" y="100000"/>
                                    </p:animScale>
                                    <p:animScale>
                                      <p:cBhvr>
                                        <p:cTn id="103" dur="26">
                                          <p:stCondLst>
                                            <p:cond delay="1642"/>
                                          </p:stCondLst>
                                        </p:cTn>
                                        <p:tgtEl>
                                          <p:spTgt spid="2">
                                            <p:txEl>
                                              <p:pRg st="4" end="4"/>
                                            </p:txEl>
                                          </p:spTgt>
                                        </p:tgtEl>
                                      </p:cBhvr>
                                      <p:to x="100000" y="90000"/>
                                    </p:animScale>
                                    <p:animScale>
                                      <p:cBhvr>
                                        <p:cTn id="104" dur="166" decel="50000">
                                          <p:stCondLst>
                                            <p:cond delay="1668"/>
                                          </p:stCondLst>
                                        </p:cTn>
                                        <p:tgtEl>
                                          <p:spTgt spid="2">
                                            <p:txEl>
                                              <p:pRg st="4" end="4"/>
                                            </p:txEl>
                                          </p:spTgt>
                                        </p:tgtEl>
                                      </p:cBhvr>
                                      <p:to x="100000" y="100000"/>
                                    </p:animScale>
                                    <p:animScale>
                                      <p:cBhvr>
                                        <p:cTn id="105" dur="26">
                                          <p:stCondLst>
                                            <p:cond delay="1808"/>
                                          </p:stCondLst>
                                        </p:cTn>
                                        <p:tgtEl>
                                          <p:spTgt spid="2">
                                            <p:txEl>
                                              <p:pRg st="4" end="4"/>
                                            </p:txEl>
                                          </p:spTgt>
                                        </p:tgtEl>
                                      </p:cBhvr>
                                      <p:to x="100000" y="95000"/>
                                    </p:animScale>
                                    <p:animScale>
                                      <p:cBhvr>
                                        <p:cTn id="106" dur="166" decel="50000">
                                          <p:stCondLst>
                                            <p:cond delay="1834"/>
                                          </p:stCondLst>
                                        </p:cTn>
                                        <p:tgtEl>
                                          <p:spTgt spid="2">
                                            <p:txEl>
                                              <p:pRg st="4" end="4"/>
                                            </p:txEl>
                                          </p:spTgt>
                                        </p:tgtEl>
                                      </p:cBhvr>
                                      <p:to x="100000" y="100000"/>
                                    </p:animScale>
                                  </p:childTnLst>
                                </p:cTn>
                              </p:par>
                            </p:childTnLst>
                          </p:cTn>
                        </p:par>
                        <p:par>
                          <p:cTn id="107" fill="hold">
                            <p:stCondLst>
                              <p:cond delay="16000"/>
                            </p:stCondLst>
                            <p:childTnLst>
                              <p:par>
                                <p:cTn id="108" presetID="26" presetClass="entr" presetSubtype="0" fill="hold" nodeType="afterEffect">
                                  <p:stCondLst>
                                    <p:cond delay="0"/>
                                  </p:stCondLst>
                                  <p:childTnLst>
                                    <p:set>
                                      <p:cBhvr>
                                        <p:cTn id="109" dur="1" fill="hold">
                                          <p:stCondLst>
                                            <p:cond delay="0"/>
                                          </p:stCondLst>
                                        </p:cTn>
                                        <p:tgtEl>
                                          <p:spTgt spid="2">
                                            <p:txEl>
                                              <p:pRg st="5" end="5"/>
                                            </p:txEl>
                                          </p:spTgt>
                                        </p:tgtEl>
                                        <p:attrNameLst>
                                          <p:attrName>style.visibility</p:attrName>
                                        </p:attrNameLst>
                                      </p:cBhvr>
                                      <p:to>
                                        <p:strVal val="visible"/>
                                      </p:to>
                                    </p:set>
                                    <p:animEffect transition="in" filter="wipe(down)">
                                      <p:cBhvr>
                                        <p:cTn id="110" dur="580">
                                          <p:stCondLst>
                                            <p:cond delay="0"/>
                                          </p:stCondLst>
                                        </p:cTn>
                                        <p:tgtEl>
                                          <p:spTgt spid="2">
                                            <p:txEl>
                                              <p:pRg st="5" end="5"/>
                                            </p:txEl>
                                          </p:spTgt>
                                        </p:tgtEl>
                                      </p:cBhvr>
                                    </p:animEffect>
                                    <p:anim calcmode="lin" valueType="num">
                                      <p:cBhvr>
                                        <p:cTn id="111" dur="1822" tmFilter="0,0; 0.14,0.36; 0.43,0.73; 0.71,0.91; 1.0,1.0">
                                          <p:stCondLst>
                                            <p:cond delay="0"/>
                                          </p:stCondLst>
                                        </p:cTn>
                                        <p:tgtEl>
                                          <p:spTgt spid="2">
                                            <p:txEl>
                                              <p:pRg st="5" end="5"/>
                                            </p:txEl>
                                          </p:spTgt>
                                        </p:tgtEl>
                                        <p:attrNameLst>
                                          <p:attrName>ppt_x</p:attrName>
                                        </p:attrNameLst>
                                      </p:cBhvr>
                                      <p:tavLst>
                                        <p:tav tm="0">
                                          <p:val>
                                            <p:strVal val="#ppt_x-0.25"/>
                                          </p:val>
                                        </p:tav>
                                        <p:tav tm="100000">
                                          <p:val>
                                            <p:strVal val="#ppt_x"/>
                                          </p:val>
                                        </p:tav>
                                      </p:tavLst>
                                    </p:anim>
                                    <p:anim calcmode="lin" valueType="num">
                                      <p:cBhvr>
                                        <p:cTn id="112" dur="664" tmFilter="0.0,0.0; 0.25,0.07; 0.50,0.2; 0.75,0.467; 1.0,1.0">
                                          <p:stCondLst>
                                            <p:cond delay="0"/>
                                          </p:stCondLst>
                                        </p:cTn>
                                        <p:tgtEl>
                                          <p:spTgt spid="2">
                                            <p:txEl>
                                              <p:pRg st="5" end="5"/>
                                            </p:txEl>
                                          </p:spTgt>
                                        </p:tgtEl>
                                        <p:attrNameLst>
                                          <p:attrName>ppt_y</p:attrName>
                                        </p:attrNameLst>
                                      </p:cBhvr>
                                      <p:tavLst>
                                        <p:tav tm="0" fmla="#ppt_y-sin(pi*$)/3">
                                          <p:val>
                                            <p:fltVal val="0.5"/>
                                          </p:val>
                                        </p:tav>
                                        <p:tav tm="100000">
                                          <p:val>
                                            <p:fltVal val="1"/>
                                          </p:val>
                                        </p:tav>
                                      </p:tavLst>
                                    </p:anim>
                                    <p:anim calcmode="lin" valueType="num">
                                      <p:cBhvr>
                                        <p:cTn id="113" dur="664" tmFilter="0, 0; 0.125,0.2665; 0.25,0.4; 0.375,0.465; 0.5,0.5;  0.625,0.535; 0.75,0.6; 0.875,0.7335; 1,1">
                                          <p:stCondLst>
                                            <p:cond delay="664"/>
                                          </p:stCondLst>
                                        </p:cTn>
                                        <p:tgtEl>
                                          <p:spTgt spid="2">
                                            <p:txEl>
                                              <p:pRg st="5" end="5"/>
                                            </p:txEl>
                                          </p:spTgt>
                                        </p:tgtEl>
                                        <p:attrNameLst>
                                          <p:attrName>ppt_y</p:attrName>
                                        </p:attrNameLst>
                                      </p:cBhvr>
                                      <p:tavLst>
                                        <p:tav tm="0" fmla="#ppt_y-sin(pi*$)/9">
                                          <p:val>
                                            <p:fltVal val="0"/>
                                          </p:val>
                                        </p:tav>
                                        <p:tav tm="100000">
                                          <p:val>
                                            <p:fltVal val="1"/>
                                          </p:val>
                                        </p:tav>
                                      </p:tavLst>
                                    </p:anim>
                                    <p:anim calcmode="lin" valueType="num">
                                      <p:cBhvr>
                                        <p:cTn id="114" dur="332" tmFilter="0, 0; 0.125,0.2665; 0.25,0.4; 0.375,0.465; 0.5,0.5;  0.625,0.535; 0.75,0.6; 0.875,0.7335; 1,1">
                                          <p:stCondLst>
                                            <p:cond delay="1324"/>
                                          </p:stCondLst>
                                        </p:cTn>
                                        <p:tgtEl>
                                          <p:spTgt spid="2">
                                            <p:txEl>
                                              <p:pRg st="5" end="5"/>
                                            </p:txEl>
                                          </p:spTgt>
                                        </p:tgtEl>
                                        <p:attrNameLst>
                                          <p:attrName>ppt_y</p:attrName>
                                        </p:attrNameLst>
                                      </p:cBhvr>
                                      <p:tavLst>
                                        <p:tav tm="0" fmla="#ppt_y-sin(pi*$)/27">
                                          <p:val>
                                            <p:fltVal val="0"/>
                                          </p:val>
                                        </p:tav>
                                        <p:tav tm="100000">
                                          <p:val>
                                            <p:fltVal val="1"/>
                                          </p:val>
                                        </p:tav>
                                      </p:tavLst>
                                    </p:anim>
                                    <p:anim calcmode="lin" valueType="num">
                                      <p:cBhvr>
                                        <p:cTn id="115" dur="164" tmFilter="0, 0; 0.125,0.2665; 0.25,0.4; 0.375,0.465; 0.5,0.5;  0.625,0.535; 0.75,0.6; 0.875,0.7335; 1,1">
                                          <p:stCondLst>
                                            <p:cond delay="1656"/>
                                          </p:stCondLst>
                                        </p:cTn>
                                        <p:tgtEl>
                                          <p:spTgt spid="2">
                                            <p:txEl>
                                              <p:pRg st="5" end="5"/>
                                            </p:txEl>
                                          </p:spTgt>
                                        </p:tgtEl>
                                        <p:attrNameLst>
                                          <p:attrName>ppt_y</p:attrName>
                                        </p:attrNameLst>
                                      </p:cBhvr>
                                      <p:tavLst>
                                        <p:tav tm="0" fmla="#ppt_y-sin(pi*$)/81">
                                          <p:val>
                                            <p:fltVal val="0"/>
                                          </p:val>
                                        </p:tav>
                                        <p:tav tm="100000">
                                          <p:val>
                                            <p:fltVal val="1"/>
                                          </p:val>
                                        </p:tav>
                                      </p:tavLst>
                                    </p:anim>
                                    <p:animScale>
                                      <p:cBhvr>
                                        <p:cTn id="116" dur="26">
                                          <p:stCondLst>
                                            <p:cond delay="650"/>
                                          </p:stCondLst>
                                        </p:cTn>
                                        <p:tgtEl>
                                          <p:spTgt spid="2">
                                            <p:txEl>
                                              <p:pRg st="5" end="5"/>
                                            </p:txEl>
                                          </p:spTgt>
                                        </p:tgtEl>
                                      </p:cBhvr>
                                      <p:to x="100000" y="60000"/>
                                    </p:animScale>
                                    <p:animScale>
                                      <p:cBhvr>
                                        <p:cTn id="117" dur="166" decel="50000">
                                          <p:stCondLst>
                                            <p:cond delay="676"/>
                                          </p:stCondLst>
                                        </p:cTn>
                                        <p:tgtEl>
                                          <p:spTgt spid="2">
                                            <p:txEl>
                                              <p:pRg st="5" end="5"/>
                                            </p:txEl>
                                          </p:spTgt>
                                        </p:tgtEl>
                                      </p:cBhvr>
                                      <p:to x="100000" y="100000"/>
                                    </p:animScale>
                                    <p:animScale>
                                      <p:cBhvr>
                                        <p:cTn id="118" dur="26">
                                          <p:stCondLst>
                                            <p:cond delay="1312"/>
                                          </p:stCondLst>
                                        </p:cTn>
                                        <p:tgtEl>
                                          <p:spTgt spid="2">
                                            <p:txEl>
                                              <p:pRg st="5" end="5"/>
                                            </p:txEl>
                                          </p:spTgt>
                                        </p:tgtEl>
                                      </p:cBhvr>
                                      <p:to x="100000" y="80000"/>
                                    </p:animScale>
                                    <p:animScale>
                                      <p:cBhvr>
                                        <p:cTn id="119" dur="166" decel="50000">
                                          <p:stCondLst>
                                            <p:cond delay="1338"/>
                                          </p:stCondLst>
                                        </p:cTn>
                                        <p:tgtEl>
                                          <p:spTgt spid="2">
                                            <p:txEl>
                                              <p:pRg st="5" end="5"/>
                                            </p:txEl>
                                          </p:spTgt>
                                        </p:tgtEl>
                                      </p:cBhvr>
                                      <p:to x="100000" y="100000"/>
                                    </p:animScale>
                                    <p:animScale>
                                      <p:cBhvr>
                                        <p:cTn id="120" dur="26">
                                          <p:stCondLst>
                                            <p:cond delay="1642"/>
                                          </p:stCondLst>
                                        </p:cTn>
                                        <p:tgtEl>
                                          <p:spTgt spid="2">
                                            <p:txEl>
                                              <p:pRg st="5" end="5"/>
                                            </p:txEl>
                                          </p:spTgt>
                                        </p:tgtEl>
                                      </p:cBhvr>
                                      <p:to x="100000" y="90000"/>
                                    </p:animScale>
                                    <p:animScale>
                                      <p:cBhvr>
                                        <p:cTn id="121" dur="166" decel="50000">
                                          <p:stCondLst>
                                            <p:cond delay="1668"/>
                                          </p:stCondLst>
                                        </p:cTn>
                                        <p:tgtEl>
                                          <p:spTgt spid="2">
                                            <p:txEl>
                                              <p:pRg st="5" end="5"/>
                                            </p:txEl>
                                          </p:spTgt>
                                        </p:tgtEl>
                                      </p:cBhvr>
                                      <p:to x="100000" y="100000"/>
                                    </p:animScale>
                                    <p:animScale>
                                      <p:cBhvr>
                                        <p:cTn id="122" dur="26">
                                          <p:stCondLst>
                                            <p:cond delay="1808"/>
                                          </p:stCondLst>
                                        </p:cTn>
                                        <p:tgtEl>
                                          <p:spTgt spid="2">
                                            <p:txEl>
                                              <p:pRg st="5" end="5"/>
                                            </p:txEl>
                                          </p:spTgt>
                                        </p:tgtEl>
                                      </p:cBhvr>
                                      <p:to x="100000" y="95000"/>
                                    </p:animScale>
                                    <p:animScale>
                                      <p:cBhvr>
                                        <p:cTn id="123" dur="166" decel="50000">
                                          <p:stCondLst>
                                            <p:cond delay="1834"/>
                                          </p:stCondLst>
                                        </p:cTn>
                                        <p:tgtEl>
                                          <p:spTgt spid="2">
                                            <p:txEl>
                                              <p:pRg st="5" end="5"/>
                                            </p:txEl>
                                          </p:spTgt>
                                        </p:tgtEl>
                                      </p:cBhvr>
                                      <p:to x="100000" y="100000"/>
                                    </p:animScale>
                                  </p:childTnLst>
                                </p:cTn>
                              </p:par>
                            </p:childTnLst>
                          </p:cTn>
                        </p:par>
                        <p:par>
                          <p:cTn id="124" fill="hold">
                            <p:stCondLst>
                              <p:cond delay="18000"/>
                            </p:stCondLst>
                            <p:childTnLst>
                              <p:par>
                                <p:cTn id="125" presetID="26" presetClass="entr" presetSubtype="0" fill="hold" nodeType="afterEffect">
                                  <p:stCondLst>
                                    <p:cond delay="0"/>
                                  </p:stCondLst>
                                  <p:childTnLst>
                                    <p:set>
                                      <p:cBhvr>
                                        <p:cTn id="126" dur="1" fill="hold">
                                          <p:stCondLst>
                                            <p:cond delay="0"/>
                                          </p:stCondLst>
                                        </p:cTn>
                                        <p:tgtEl>
                                          <p:spTgt spid="2">
                                            <p:txEl>
                                              <p:pRg st="6" end="6"/>
                                            </p:txEl>
                                          </p:spTgt>
                                        </p:tgtEl>
                                        <p:attrNameLst>
                                          <p:attrName>style.visibility</p:attrName>
                                        </p:attrNameLst>
                                      </p:cBhvr>
                                      <p:to>
                                        <p:strVal val="visible"/>
                                      </p:to>
                                    </p:set>
                                    <p:animEffect transition="in" filter="wipe(down)">
                                      <p:cBhvr>
                                        <p:cTn id="127" dur="580">
                                          <p:stCondLst>
                                            <p:cond delay="0"/>
                                          </p:stCondLst>
                                        </p:cTn>
                                        <p:tgtEl>
                                          <p:spTgt spid="2">
                                            <p:txEl>
                                              <p:pRg st="6" end="6"/>
                                            </p:txEl>
                                          </p:spTgt>
                                        </p:tgtEl>
                                      </p:cBhvr>
                                    </p:animEffect>
                                    <p:anim calcmode="lin" valueType="num">
                                      <p:cBhvr>
                                        <p:cTn id="128" dur="1822" tmFilter="0,0; 0.14,0.36; 0.43,0.73; 0.71,0.91; 1.0,1.0">
                                          <p:stCondLst>
                                            <p:cond delay="0"/>
                                          </p:stCondLst>
                                        </p:cTn>
                                        <p:tgtEl>
                                          <p:spTgt spid="2">
                                            <p:txEl>
                                              <p:pRg st="6" end="6"/>
                                            </p:txEl>
                                          </p:spTgt>
                                        </p:tgtEl>
                                        <p:attrNameLst>
                                          <p:attrName>ppt_x</p:attrName>
                                        </p:attrNameLst>
                                      </p:cBhvr>
                                      <p:tavLst>
                                        <p:tav tm="0">
                                          <p:val>
                                            <p:strVal val="#ppt_x-0.25"/>
                                          </p:val>
                                        </p:tav>
                                        <p:tav tm="100000">
                                          <p:val>
                                            <p:strVal val="#ppt_x"/>
                                          </p:val>
                                        </p:tav>
                                      </p:tavLst>
                                    </p:anim>
                                    <p:anim calcmode="lin" valueType="num">
                                      <p:cBhvr>
                                        <p:cTn id="129" dur="664" tmFilter="0.0,0.0; 0.25,0.07; 0.50,0.2; 0.75,0.467; 1.0,1.0">
                                          <p:stCondLst>
                                            <p:cond delay="0"/>
                                          </p:stCondLst>
                                        </p:cTn>
                                        <p:tgtEl>
                                          <p:spTgt spid="2">
                                            <p:txEl>
                                              <p:pRg st="6" end="6"/>
                                            </p:txEl>
                                          </p:spTgt>
                                        </p:tgtEl>
                                        <p:attrNameLst>
                                          <p:attrName>ppt_y</p:attrName>
                                        </p:attrNameLst>
                                      </p:cBhvr>
                                      <p:tavLst>
                                        <p:tav tm="0" fmla="#ppt_y-sin(pi*$)/3">
                                          <p:val>
                                            <p:fltVal val="0.5"/>
                                          </p:val>
                                        </p:tav>
                                        <p:tav tm="100000">
                                          <p:val>
                                            <p:fltVal val="1"/>
                                          </p:val>
                                        </p:tav>
                                      </p:tavLst>
                                    </p:anim>
                                    <p:anim calcmode="lin" valueType="num">
                                      <p:cBhvr>
                                        <p:cTn id="130" dur="664" tmFilter="0, 0; 0.125,0.2665; 0.25,0.4; 0.375,0.465; 0.5,0.5;  0.625,0.535; 0.75,0.6; 0.875,0.7335; 1,1">
                                          <p:stCondLst>
                                            <p:cond delay="664"/>
                                          </p:stCondLst>
                                        </p:cTn>
                                        <p:tgtEl>
                                          <p:spTgt spid="2">
                                            <p:txEl>
                                              <p:pRg st="6" end="6"/>
                                            </p:txEl>
                                          </p:spTgt>
                                        </p:tgtEl>
                                        <p:attrNameLst>
                                          <p:attrName>ppt_y</p:attrName>
                                        </p:attrNameLst>
                                      </p:cBhvr>
                                      <p:tavLst>
                                        <p:tav tm="0" fmla="#ppt_y-sin(pi*$)/9">
                                          <p:val>
                                            <p:fltVal val="0"/>
                                          </p:val>
                                        </p:tav>
                                        <p:tav tm="100000">
                                          <p:val>
                                            <p:fltVal val="1"/>
                                          </p:val>
                                        </p:tav>
                                      </p:tavLst>
                                    </p:anim>
                                    <p:anim calcmode="lin" valueType="num">
                                      <p:cBhvr>
                                        <p:cTn id="131" dur="332" tmFilter="0, 0; 0.125,0.2665; 0.25,0.4; 0.375,0.465; 0.5,0.5;  0.625,0.535; 0.75,0.6; 0.875,0.7335; 1,1">
                                          <p:stCondLst>
                                            <p:cond delay="1324"/>
                                          </p:stCondLst>
                                        </p:cTn>
                                        <p:tgtEl>
                                          <p:spTgt spid="2">
                                            <p:txEl>
                                              <p:pRg st="6" end="6"/>
                                            </p:txEl>
                                          </p:spTgt>
                                        </p:tgtEl>
                                        <p:attrNameLst>
                                          <p:attrName>ppt_y</p:attrName>
                                        </p:attrNameLst>
                                      </p:cBhvr>
                                      <p:tavLst>
                                        <p:tav tm="0" fmla="#ppt_y-sin(pi*$)/27">
                                          <p:val>
                                            <p:fltVal val="0"/>
                                          </p:val>
                                        </p:tav>
                                        <p:tav tm="100000">
                                          <p:val>
                                            <p:fltVal val="1"/>
                                          </p:val>
                                        </p:tav>
                                      </p:tavLst>
                                    </p:anim>
                                    <p:anim calcmode="lin" valueType="num">
                                      <p:cBhvr>
                                        <p:cTn id="132" dur="164" tmFilter="0, 0; 0.125,0.2665; 0.25,0.4; 0.375,0.465; 0.5,0.5;  0.625,0.535; 0.75,0.6; 0.875,0.7335; 1,1">
                                          <p:stCondLst>
                                            <p:cond delay="1656"/>
                                          </p:stCondLst>
                                        </p:cTn>
                                        <p:tgtEl>
                                          <p:spTgt spid="2">
                                            <p:txEl>
                                              <p:pRg st="6" end="6"/>
                                            </p:txEl>
                                          </p:spTgt>
                                        </p:tgtEl>
                                        <p:attrNameLst>
                                          <p:attrName>ppt_y</p:attrName>
                                        </p:attrNameLst>
                                      </p:cBhvr>
                                      <p:tavLst>
                                        <p:tav tm="0" fmla="#ppt_y-sin(pi*$)/81">
                                          <p:val>
                                            <p:fltVal val="0"/>
                                          </p:val>
                                        </p:tav>
                                        <p:tav tm="100000">
                                          <p:val>
                                            <p:fltVal val="1"/>
                                          </p:val>
                                        </p:tav>
                                      </p:tavLst>
                                    </p:anim>
                                    <p:animScale>
                                      <p:cBhvr>
                                        <p:cTn id="133" dur="26">
                                          <p:stCondLst>
                                            <p:cond delay="650"/>
                                          </p:stCondLst>
                                        </p:cTn>
                                        <p:tgtEl>
                                          <p:spTgt spid="2">
                                            <p:txEl>
                                              <p:pRg st="6" end="6"/>
                                            </p:txEl>
                                          </p:spTgt>
                                        </p:tgtEl>
                                      </p:cBhvr>
                                      <p:to x="100000" y="60000"/>
                                    </p:animScale>
                                    <p:animScale>
                                      <p:cBhvr>
                                        <p:cTn id="134" dur="166" decel="50000">
                                          <p:stCondLst>
                                            <p:cond delay="676"/>
                                          </p:stCondLst>
                                        </p:cTn>
                                        <p:tgtEl>
                                          <p:spTgt spid="2">
                                            <p:txEl>
                                              <p:pRg st="6" end="6"/>
                                            </p:txEl>
                                          </p:spTgt>
                                        </p:tgtEl>
                                      </p:cBhvr>
                                      <p:to x="100000" y="100000"/>
                                    </p:animScale>
                                    <p:animScale>
                                      <p:cBhvr>
                                        <p:cTn id="135" dur="26">
                                          <p:stCondLst>
                                            <p:cond delay="1312"/>
                                          </p:stCondLst>
                                        </p:cTn>
                                        <p:tgtEl>
                                          <p:spTgt spid="2">
                                            <p:txEl>
                                              <p:pRg st="6" end="6"/>
                                            </p:txEl>
                                          </p:spTgt>
                                        </p:tgtEl>
                                      </p:cBhvr>
                                      <p:to x="100000" y="80000"/>
                                    </p:animScale>
                                    <p:animScale>
                                      <p:cBhvr>
                                        <p:cTn id="136" dur="166" decel="50000">
                                          <p:stCondLst>
                                            <p:cond delay="1338"/>
                                          </p:stCondLst>
                                        </p:cTn>
                                        <p:tgtEl>
                                          <p:spTgt spid="2">
                                            <p:txEl>
                                              <p:pRg st="6" end="6"/>
                                            </p:txEl>
                                          </p:spTgt>
                                        </p:tgtEl>
                                      </p:cBhvr>
                                      <p:to x="100000" y="100000"/>
                                    </p:animScale>
                                    <p:animScale>
                                      <p:cBhvr>
                                        <p:cTn id="137" dur="26">
                                          <p:stCondLst>
                                            <p:cond delay="1642"/>
                                          </p:stCondLst>
                                        </p:cTn>
                                        <p:tgtEl>
                                          <p:spTgt spid="2">
                                            <p:txEl>
                                              <p:pRg st="6" end="6"/>
                                            </p:txEl>
                                          </p:spTgt>
                                        </p:tgtEl>
                                      </p:cBhvr>
                                      <p:to x="100000" y="90000"/>
                                    </p:animScale>
                                    <p:animScale>
                                      <p:cBhvr>
                                        <p:cTn id="138" dur="166" decel="50000">
                                          <p:stCondLst>
                                            <p:cond delay="1668"/>
                                          </p:stCondLst>
                                        </p:cTn>
                                        <p:tgtEl>
                                          <p:spTgt spid="2">
                                            <p:txEl>
                                              <p:pRg st="6" end="6"/>
                                            </p:txEl>
                                          </p:spTgt>
                                        </p:tgtEl>
                                      </p:cBhvr>
                                      <p:to x="100000" y="100000"/>
                                    </p:animScale>
                                    <p:animScale>
                                      <p:cBhvr>
                                        <p:cTn id="139" dur="26">
                                          <p:stCondLst>
                                            <p:cond delay="1808"/>
                                          </p:stCondLst>
                                        </p:cTn>
                                        <p:tgtEl>
                                          <p:spTgt spid="2">
                                            <p:txEl>
                                              <p:pRg st="6" end="6"/>
                                            </p:txEl>
                                          </p:spTgt>
                                        </p:tgtEl>
                                      </p:cBhvr>
                                      <p:to x="100000" y="95000"/>
                                    </p:animScale>
                                    <p:animScale>
                                      <p:cBhvr>
                                        <p:cTn id="140" dur="166" decel="50000">
                                          <p:stCondLst>
                                            <p:cond delay="1834"/>
                                          </p:stCondLst>
                                        </p:cTn>
                                        <p:tgtEl>
                                          <p:spTgt spid="2">
                                            <p:txEl>
                                              <p:pRg st="6" end="6"/>
                                            </p:txEl>
                                          </p:spTgt>
                                        </p:tgtEl>
                                      </p:cBhvr>
                                      <p:to x="100000" y="100000"/>
                                    </p:animScale>
                                  </p:childTnLst>
                                </p:cTn>
                              </p:par>
                            </p:childTnLst>
                          </p:cTn>
                        </p:par>
                        <p:par>
                          <p:cTn id="141" fill="hold">
                            <p:stCondLst>
                              <p:cond delay="20000"/>
                            </p:stCondLst>
                            <p:childTnLst>
                              <p:par>
                                <p:cTn id="142" presetID="26" presetClass="entr" presetSubtype="0" fill="hold" nodeType="afterEffect">
                                  <p:stCondLst>
                                    <p:cond delay="0"/>
                                  </p:stCondLst>
                                  <p:childTnLst>
                                    <p:set>
                                      <p:cBhvr>
                                        <p:cTn id="143" dur="1" fill="hold">
                                          <p:stCondLst>
                                            <p:cond delay="0"/>
                                          </p:stCondLst>
                                        </p:cTn>
                                        <p:tgtEl>
                                          <p:spTgt spid="2">
                                            <p:txEl>
                                              <p:pRg st="7" end="7"/>
                                            </p:txEl>
                                          </p:spTgt>
                                        </p:tgtEl>
                                        <p:attrNameLst>
                                          <p:attrName>style.visibility</p:attrName>
                                        </p:attrNameLst>
                                      </p:cBhvr>
                                      <p:to>
                                        <p:strVal val="visible"/>
                                      </p:to>
                                    </p:set>
                                    <p:animEffect transition="in" filter="wipe(down)">
                                      <p:cBhvr>
                                        <p:cTn id="144" dur="580">
                                          <p:stCondLst>
                                            <p:cond delay="0"/>
                                          </p:stCondLst>
                                        </p:cTn>
                                        <p:tgtEl>
                                          <p:spTgt spid="2">
                                            <p:txEl>
                                              <p:pRg st="7" end="7"/>
                                            </p:txEl>
                                          </p:spTgt>
                                        </p:tgtEl>
                                      </p:cBhvr>
                                    </p:animEffect>
                                    <p:anim calcmode="lin" valueType="num">
                                      <p:cBhvr>
                                        <p:cTn id="145" dur="1822" tmFilter="0,0; 0.14,0.36; 0.43,0.73; 0.71,0.91; 1.0,1.0">
                                          <p:stCondLst>
                                            <p:cond delay="0"/>
                                          </p:stCondLst>
                                        </p:cTn>
                                        <p:tgtEl>
                                          <p:spTgt spid="2">
                                            <p:txEl>
                                              <p:pRg st="7" end="7"/>
                                            </p:txEl>
                                          </p:spTgt>
                                        </p:tgtEl>
                                        <p:attrNameLst>
                                          <p:attrName>ppt_x</p:attrName>
                                        </p:attrNameLst>
                                      </p:cBhvr>
                                      <p:tavLst>
                                        <p:tav tm="0">
                                          <p:val>
                                            <p:strVal val="#ppt_x-0.25"/>
                                          </p:val>
                                        </p:tav>
                                        <p:tav tm="100000">
                                          <p:val>
                                            <p:strVal val="#ppt_x"/>
                                          </p:val>
                                        </p:tav>
                                      </p:tavLst>
                                    </p:anim>
                                    <p:anim calcmode="lin" valueType="num">
                                      <p:cBhvr>
                                        <p:cTn id="146" dur="664" tmFilter="0.0,0.0; 0.25,0.07; 0.50,0.2; 0.75,0.467; 1.0,1.0">
                                          <p:stCondLst>
                                            <p:cond delay="0"/>
                                          </p:stCondLst>
                                        </p:cTn>
                                        <p:tgtEl>
                                          <p:spTgt spid="2">
                                            <p:txEl>
                                              <p:pRg st="7" end="7"/>
                                            </p:txEl>
                                          </p:spTgt>
                                        </p:tgtEl>
                                        <p:attrNameLst>
                                          <p:attrName>ppt_y</p:attrName>
                                        </p:attrNameLst>
                                      </p:cBhvr>
                                      <p:tavLst>
                                        <p:tav tm="0" fmla="#ppt_y-sin(pi*$)/3">
                                          <p:val>
                                            <p:fltVal val="0.5"/>
                                          </p:val>
                                        </p:tav>
                                        <p:tav tm="100000">
                                          <p:val>
                                            <p:fltVal val="1"/>
                                          </p:val>
                                        </p:tav>
                                      </p:tavLst>
                                    </p:anim>
                                    <p:anim calcmode="lin" valueType="num">
                                      <p:cBhvr>
                                        <p:cTn id="147" dur="664" tmFilter="0, 0; 0.125,0.2665; 0.25,0.4; 0.375,0.465; 0.5,0.5;  0.625,0.535; 0.75,0.6; 0.875,0.7335; 1,1">
                                          <p:stCondLst>
                                            <p:cond delay="664"/>
                                          </p:stCondLst>
                                        </p:cTn>
                                        <p:tgtEl>
                                          <p:spTgt spid="2">
                                            <p:txEl>
                                              <p:pRg st="7" end="7"/>
                                            </p:txEl>
                                          </p:spTgt>
                                        </p:tgtEl>
                                        <p:attrNameLst>
                                          <p:attrName>ppt_y</p:attrName>
                                        </p:attrNameLst>
                                      </p:cBhvr>
                                      <p:tavLst>
                                        <p:tav tm="0" fmla="#ppt_y-sin(pi*$)/9">
                                          <p:val>
                                            <p:fltVal val="0"/>
                                          </p:val>
                                        </p:tav>
                                        <p:tav tm="100000">
                                          <p:val>
                                            <p:fltVal val="1"/>
                                          </p:val>
                                        </p:tav>
                                      </p:tavLst>
                                    </p:anim>
                                    <p:anim calcmode="lin" valueType="num">
                                      <p:cBhvr>
                                        <p:cTn id="148" dur="332" tmFilter="0, 0; 0.125,0.2665; 0.25,0.4; 0.375,0.465; 0.5,0.5;  0.625,0.535; 0.75,0.6; 0.875,0.7335; 1,1">
                                          <p:stCondLst>
                                            <p:cond delay="1324"/>
                                          </p:stCondLst>
                                        </p:cTn>
                                        <p:tgtEl>
                                          <p:spTgt spid="2">
                                            <p:txEl>
                                              <p:pRg st="7" end="7"/>
                                            </p:txEl>
                                          </p:spTgt>
                                        </p:tgtEl>
                                        <p:attrNameLst>
                                          <p:attrName>ppt_y</p:attrName>
                                        </p:attrNameLst>
                                      </p:cBhvr>
                                      <p:tavLst>
                                        <p:tav tm="0" fmla="#ppt_y-sin(pi*$)/27">
                                          <p:val>
                                            <p:fltVal val="0"/>
                                          </p:val>
                                        </p:tav>
                                        <p:tav tm="100000">
                                          <p:val>
                                            <p:fltVal val="1"/>
                                          </p:val>
                                        </p:tav>
                                      </p:tavLst>
                                    </p:anim>
                                    <p:anim calcmode="lin" valueType="num">
                                      <p:cBhvr>
                                        <p:cTn id="149" dur="164" tmFilter="0, 0; 0.125,0.2665; 0.25,0.4; 0.375,0.465; 0.5,0.5;  0.625,0.535; 0.75,0.6; 0.875,0.7335; 1,1">
                                          <p:stCondLst>
                                            <p:cond delay="1656"/>
                                          </p:stCondLst>
                                        </p:cTn>
                                        <p:tgtEl>
                                          <p:spTgt spid="2">
                                            <p:txEl>
                                              <p:pRg st="7" end="7"/>
                                            </p:txEl>
                                          </p:spTgt>
                                        </p:tgtEl>
                                        <p:attrNameLst>
                                          <p:attrName>ppt_y</p:attrName>
                                        </p:attrNameLst>
                                      </p:cBhvr>
                                      <p:tavLst>
                                        <p:tav tm="0" fmla="#ppt_y-sin(pi*$)/81">
                                          <p:val>
                                            <p:fltVal val="0"/>
                                          </p:val>
                                        </p:tav>
                                        <p:tav tm="100000">
                                          <p:val>
                                            <p:fltVal val="1"/>
                                          </p:val>
                                        </p:tav>
                                      </p:tavLst>
                                    </p:anim>
                                    <p:animScale>
                                      <p:cBhvr>
                                        <p:cTn id="150" dur="26">
                                          <p:stCondLst>
                                            <p:cond delay="650"/>
                                          </p:stCondLst>
                                        </p:cTn>
                                        <p:tgtEl>
                                          <p:spTgt spid="2">
                                            <p:txEl>
                                              <p:pRg st="7" end="7"/>
                                            </p:txEl>
                                          </p:spTgt>
                                        </p:tgtEl>
                                      </p:cBhvr>
                                      <p:to x="100000" y="60000"/>
                                    </p:animScale>
                                    <p:animScale>
                                      <p:cBhvr>
                                        <p:cTn id="151" dur="166" decel="50000">
                                          <p:stCondLst>
                                            <p:cond delay="676"/>
                                          </p:stCondLst>
                                        </p:cTn>
                                        <p:tgtEl>
                                          <p:spTgt spid="2">
                                            <p:txEl>
                                              <p:pRg st="7" end="7"/>
                                            </p:txEl>
                                          </p:spTgt>
                                        </p:tgtEl>
                                      </p:cBhvr>
                                      <p:to x="100000" y="100000"/>
                                    </p:animScale>
                                    <p:animScale>
                                      <p:cBhvr>
                                        <p:cTn id="152" dur="26">
                                          <p:stCondLst>
                                            <p:cond delay="1312"/>
                                          </p:stCondLst>
                                        </p:cTn>
                                        <p:tgtEl>
                                          <p:spTgt spid="2">
                                            <p:txEl>
                                              <p:pRg st="7" end="7"/>
                                            </p:txEl>
                                          </p:spTgt>
                                        </p:tgtEl>
                                      </p:cBhvr>
                                      <p:to x="100000" y="80000"/>
                                    </p:animScale>
                                    <p:animScale>
                                      <p:cBhvr>
                                        <p:cTn id="153" dur="166" decel="50000">
                                          <p:stCondLst>
                                            <p:cond delay="1338"/>
                                          </p:stCondLst>
                                        </p:cTn>
                                        <p:tgtEl>
                                          <p:spTgt spid="2">
                                            <p:txEl>
                                              <p:pRg st="7" end="7"/>
                                            </p:txEl>
                                          </p:spTgt>
                                        </p:tgtEl>
                                      </p:cBhvr>
                                      <p:to x="100000" y="100000"/>
                                    </p:animScale>
                                    <p:animScale>
                                      <p:cBhvr>
                                        <p:cTn id="154" dur="26">
                                          <p:stCondLst>
                                            <p:cond delay="1642"/>
                                          </p:stCondLst>
                                        </p:cTn>
                                        <p:tgtEl>
                                          <p:spTgt spid="2">
                                            <p:txEl>
                                              <p:pRg st="7" end="7"/>
                                            </p:txEl>
                                          </p:spTgt>
                                        </p:tgtEl>
                                      </p:cBhvr>
                                      <p:to x="100000" y="90000"/>
                                    </p:animScale>
                                    <p:animScale>
                                      <p:cBhvr>
                                        <p:cTn id="155" dur="166" decel="50000">
                                          <p:stCondLst>
                                            <p:cond delay="1668"/>
                                          </p:stCondLst>
                                        </p:cTn>
                                        <p:tgtEl>
                                          <p:spTgt spid="2">
                                            <p:txEl>
                                              <p:pRg st="7" end="7"/>
                                            </p:txEl>
                                          </p:spTgt>
                                        </p:tgtEl>
                                      </p:cBhvr>
                                      <p:to x="100000" y="100000"/>
                                    </p:animScale>
                                    <p:animScale>
                                      <p:cBhvr>
                                        <p:cTn id="156" dur="26">
                                          <p:stCondLst>
                                            <p:cond delay="1808"/>
                                          </p:stCondLst>
                                        </p:cTn>
                                        <p:tgtEl>
                                          <p:spTgt spid="2">
                                            <p:txEl>
                                              <p:pRg st="7" end="7"/>
                                            </p:txEl>
                                          </p:spTgt>
                                        </p:tgtEl>
                                      </p:cBhvr>
                                      <p:to x="100000" y="95000"/>
                                    </p:animScale>
                                    <p:animScale>
                                      <p:cBhvr>
                                        <p:cTn id="157" dur="166" decel="50000">
                                          <p:stCondLst>
                                            <p:cond delay="1834"/>
                                          </p:stCondLst>
                                        </p:cTn>
                                        <p:tgtEl>
                                          <p:spTgt spid="2">
                                            <p:txEl>
                                              <p:pRg st="7" end="7"/>
                                            </p:txEl>
                                          </p:spTgt>
                                        </p:tgtEl>
                                      </p:cBhvr>
                                      <p:to x="100000" y="100000"/>
                                    </p:animScale>
                                  </p:childTnLst>
                                </p:cTn>
                              </p:par>
                            </p:childTnLst>
                          </p:cTn>
                        </p:par>
                        <p:par>
                          <p:cTn id="158" fill="hold">
                            <p:stCondLst>
                              <p:cond delay="22000"/>
                            </p:stCondLst>
                            <p:childTnLst>
                              <p:par>
                                <p:cTn id="159" presetID="26" presetClass="entr" presetSubtype="0" fill="hold" nodeType="afterEffect">
                                  <p:stCondLst>
                                    <p:cond delay="0"/>
                                  </p:stCondLst>
                                  <p:childTnLst>
                                    <p:set>
                                      <p:cBhvr>
                                        <p:cTn id="160" dur="1" fill="hold">
                                          <p:stCondLst>
                                            <p:cond delay="0"/>
                                          </p:stCondLst>
                                        </p:cTn>
                                        <p:tgtEl>
                                          <p:spTgt spid="2">
                                            <p:txEl>
                                              <p:pRg st="8" end="8"/>
                                            </p:txEl>
                                          </p:spTgt>
                                        </p:tgtEl>
                                        <p:attrNameLst>
                                          <p:attrName>style.visibility</p:attrName>
                                        </p:attrNameLst>
                                      </p:cBhvr>
                                      <p:to>
                                        <p:strVal val="visible"/>
                                      </p:to>
                                    </p:set>
                                    <p:animEffect transition="in" filter="wipe(down)">
                                      <p:cBhvr>
                                        <p:cTn id="161" dur="580">
                                          <p:stCondLst>
                                            <p:cond delay="0"/>
                                          </p:stCondLst>
                                        </p:cTn>
                                        <p:tgtEl>
                                          <p:spTgt spid="2">
                                            <p:txEl>
                                              <p:pRg st="8" end="8"/>
                                            </p:txEl>
                                          </p:spTgt>
                                        </p:tgtEl>
                                      </p:cBhvr>
                                    </p:animEffect>
                                    <p:anim calcmode="lin" valueType="num">
                                      <p:cBhvr>
                                        <p:cTn id="162" dur="1822" tmFilter="0,0; 0.14,0.36; 0.43,0.73; 0.71,0.91; 1.0,1.0">
                                          <p:stCondLst>
                                            <p:cond delay="0"/>
                                          </p:stCondLst>
                                        </p:cTn>
                                        <p:tgtEl>
                                          <p:spTgt spid="2">
                                            <p:txEl>
                                              <p:pRg st="8" end="8"/>
                                            </p:txEl>
                                          </p:spTgt>
                                        </p:tgtEl>
                                        <p:attrNameLst>
                                          <p:attrName>ppt_x</p:attrName>
                                        </p:attrNameLst>
                                      </p:cBhvr>
                                      <p:tavLst>
                                        <p:tav tm="0">
                                          <p:val>
                                            <p:strVal val="#ppt_x-0.25"/>
                                          </p:val>
                                        </p:tav>
                                        <p:tav tm="100000">
                                          <p:val>
                                            <p:strVal val="#ppt_x"/>
                                          </p:val>
                                        </p:tav>
                                      </p:tavLst>
                                    </p:anim>
                                    <p:anim calcmode="lin" valueType="num">
                                      <p:cBhvr>
                                        <p:cTn id="163" dur="664" tmFilter="0.0,0.0; 0.25,0.07; 0.50,0.2; 0.75,0.467; 1.0,1.0">
                                          <p:stCondLst>
                                            <p:cond delay="0"/>
                                          </p:stCondLst>
                                        </p:cTn>
                                        <p:tgtEl>
                                          <p:spTgt spid="2">
                                            <p:txEl>
                                              <p:pRg st="8" end="8"/>
                                            </p:txEl>
                                          </p:spTgt>
                                        </p:tgtEl>
                                        <p:attrNameLst>
                                          <p:attrName>ppt_y</p:attrName>
                                        </p:attrNameLst>
                                      </p:cBhvr>
                                      <p:tavLst>
                                        <p:tav tm="0" fmla="#ppt_y-sin(pi*$)/3">
                                          <p:val>
                                            <p:fltVal val="0.5"/>
                                          </p:val>
                                        </p:tav>
                                        <p:tav tm="100000">
                                          <p:val>
                                            <p:fltVal val="1"/>
                                          </p:val>
                                        </p:tav>
                                      </p:tavLst>
                                    </p:anim>
                                    <p:anim calcmode="lin" valueType="num">
                                      <p:cBhvr>
                                        <p:cTn id="164" dur="664" tmFilter="0, 0; 0.125,0.2665; 0.25,0.4; 0.375,0.465; 0.5,0.5;  0.625,0.535; 0.75,0.6; 0.875,0.7335; 1,1">
                                          <p:stCondLst>
                                            <p:cond delay="664"/>
                                          </p:stCondLst>
                                        </p:cTn>
                                        <p:tgtEl>
                                          <p:spTgt spid="2">
                                            <p:txEl>
                                              <p:pRg st="8" end="8"/>
                                            </p:txEl>
                                          </p:spTgt>
                                        </p:tgtEl>
                                        <p:attrNameLst>
                                          <p:attrName>ppt_y</p:attrName>
                                        </p:attrNameLst>
                                      </p:cBhvr>
                                      <p:tavLst>
                                        <p:tav tm="0" fmla="#ppt_y-sin(pi*$)/9">
                                          <p:val>
                                            <p:fltVal val="0"/>
                                          </p:val>
                                        </p:tav>
                                        <p:tav tm="100000">
                                          <p:val>
                                            <p:fltVal val="1"/>
                                          </p:val>
                                        </p:tav>
                                      </p:tavLst>
                                    </p:anim>
                                    <p:anim calcmode="lin" valueType="num">
                                      <p:cBhvr>
                                        <p:cTn id="165" dur="332" tmFilter="0, 0; 0.125,0.2665; 0.25,0.4; 0.375,0.465; 0.5,0.5;  0.625,0.535; 0.75,0.6; 0.875,0.7335; 1,1">
                                          <p:stCondLst>
                                            <p:cond delay="1324"/>
                                          </p:stCondLst>
                                        </p:cTn>
                                        <p:tgtEl>
                                          <p:spTgt spid="2">
                                            <p:txEl>
                                              <p:pRg st="8" end="8"/>
                                            </p:txEl>
                                          </p:spTgt>
                                        </p:tgtEl>
                                        <p:attrNameLst>
                                          <p:attrName>ppt_y</p:attrName>
                                        </p:attrNameLst>
                                      </p:cBhvr>
                                      <p:tavLst>
                                        <p:tav tm="0" fmla="#ppt_y-sin(pi*$)/27">
                                          <p:val>
                                            <p:fltVal val="0"/>
                                          </p:val>
                                        </p:tav>
                                        <p:tav tm="100000">
                                          <p:val>
                                            <p:fltVal val="1"/>
                                          </p:val>
                                        </p:tav>
                                      </p:tavLst>
                                    </p:anim>
                                    <p:anim calcmode="lin" valueType="num">
                                      <p:cBhvr>
                                        <p:cTn id="166" dur="164" tmFilter="0, 0; 0.125,0.2665; 0.25,0.4; 0.375,0.465; 0.5,0.5;  0.625,0.535; 0.75,0.6; 0.875,0.7335; 1,1">
                                          <p:stCondLst>
                                            <p:cond delay="1656"/>
                                          </p:stCondLst>
                                        </p:cTn>
                                        <p:tgtEl>
                                          <p:spTgt spid="2">
                                            <p:txEl>
                                              <p:pRg st="8" end="8"/>
                                            </p:txEl>
                                          </p:spTgt>
                                        </p:tgtEl>
                                        <p:attrNameLst>
                                          <p:attrName>ppt_y</p:attrName>
                                        </p:attrNameLst>
                                      </p:cBhvr>
                                      <p:tavLst>
                                        <p:tav tm="0" fmla="#ppt_y-sin(pi*$)/81">
                                          <p:val>
                                            <p:fltVal val="0"/>
                                          </p:val>
                                        </p:tav>
                                        <p:tav tm="100000">
                                          <p:val>
                                            <p:fltVal val="1"/>
                                          </p:val>
                                        </p:tav>
                                      </p:tavLst>
                                    </p:anim>
                                    <p:animScale>
                                      <p:cBhvr>
                                        <p:cTn id="167" dur="26">
                                          <p:stCondLst>
                                            <p:cond delay="650"/>
                                          </p:stCondLst>
                                        </p:cTn>
                                        <p:tgtEl>
                                          <p:spTgt spid="2">
                                            <p:txEl>
                                              <p:pRg st="8" end="8"/>
                                            </p:txEl>
                                          </p:spTgt>
                                        </p:tgtEl>
                                      </p:cBhvr>
                                      <p:to x="100000" y="60000"/>
                                    </p:animScale>
                                    <p:animScale>
                                      <p:cBhvr>
                                        <p:cTn id="168" dur="166" decel="50000">
                                          <p:stCondLst>
                                            <p:cond delay="676"/>
                                          </p:stCondLst>
                                        </p:cTn>
                                        <p:tgtEl>
                                          <p:spTgt spid="2">
                                            <p:txEl>
                                              <p:pRg st="8" end="8"/>
                                            </p:txEl>
                                          </p:spTgt>
                                        </p:tgtEl>
                                      </p:cBhvr>
                                      <p:to x="100000" y="100000"/>
                                    </p:animScale>
                                    <p:animScale>
                                      <p:cBhvr>
                                        <p:cTn id="169" dur="26">
                                          <p:stCondLst>
                                            <p:cond delay="1312"/>
                                          </p:stCondLst>
                                        </p:cTn>
                                        <p:tgtEl>
                                          <p:spTgt spid="2">
                                            <p:txEl>
                                              <p:pRg st="8" end="8"/>
                                            </p:txEl>
                                          </p:spTgt>
                                        </p:tgtEl>
                                      </p:cBhvr>
                                      <p:to x="100000" y="80000"/>
                                    </p:animScale>
                                    <p:animScale>
                                      <p:cBhvr>
                                        <p:cTn id="170" dur="166" decel="50000">
                                          <p:stCondLst>
                                            <p:cond delay="1338"/>
                                          </p:stCondLst>
                                        </p:cTn>
                                        <p:tgtEl>
                                          <p:spTgt spid="2">
                                            <p:txEl>
                                              <p:pRg st="8" end="8"/>
                                            </p:txEl>
                                          </p:spTgt>
                                        </p:tgtEl>
                                      </p:cBhvr>
                                      <p:to x="100000" y="100000"/>
                                    </p:animScale>
                                    <p:animScale>
                                      <p:cBhvr>
                                        <p:cTn id="171" dur="26">
                                          <p:stCondLst>
                                            <p:cond delay="1642"/>
                                          </p:stCondLst>
                                        </p:cTn>
                                        <p:tgtEl>
                                          <p:spTgt spid="2">
                                            <p:txEl>
                                              <p:pRg st="8" end="8"/>
                                            </p:txEl>
                                          </p:spTgt>
                                        </p:tgtEl>
                                      </p:cBhvr>
                                      <p:to x="100000" y="90000"/>
                                    </p:animScale>
                                    <p:animScale>
                                      <p:cBhvr>
                                        <p:cTn id="172" dur="166" decel="50000">
                                          <p:stCondLst>
                                            <p:cond delay="1668"/>
                                          </p:stCondLst>
                                        </p:cTn>
                                        <p:tgtEl>
                                          <p:spTgt spid="2">
                                            <p:txEl>
                                              <p:pRg st="8" end="8"/>
                                            </p:txEl>
                                          </p:spTgt>
                                        </p:tgtEl>
                                      </p:cBhvr>
                                      <p:to x="100000" y="100000"/>
                                    </p:animScale>
                                    <p:animScale>
                                      <p:cBhvr>
                                        <p:cTn id="173" dur="26">
                                          <p:stCondLst>
                                            <p:cond delay="1808"/>
                                          </p:stCondLst>
                                        </p:cTn>
                                        <p:tgtEl>
                                          <p:spTgt spid="2">
                                            <p:txEl>
                                              <p:pRg st="8" end="8"/>
                                            </p:txEl>
                                          </p:spTgt>
                                        </p:tgtEl>
                                      </p:cBhvr>
                                      <p:to x="100000" y="95000"/>
                                    </p:animScale>
                                    <p:animScale>
                                      <p:cBhvr>
                                        <p:cTn id="174" dur="166" decel="50000">
                                          <p:stCondLst>
                                            <p:cond delay="1834"/>
                                          </p:stCondLst>
                                        </p:cTn>
                                        <p:tgtEl>
                                          <p:spTgt spid="2">
                                            <p:txEl>
                                              <p:pRg st="8" end="8"/>
                                            </p:txEl>
                                          </p:spTgt>
                                        </p:tgtEl>
                                      </p:cBhvr>
                                      <p:to x="100000" y="100000"/>
                                    </p:animScale>
                                  </p:childTnLst>
                                </p:cTn>
                              </p:par>
                            </p:childTnLst>
                          </p:cTn>
                        </p:par>
                        <p:par>
                          <p:cTn id="175" fill="hold">
                            <p:stCondLst>
                              <p:cond delay="24000"/>
                            </p:stCondLst>
                            <p:childTnLst>
                              <p:par>
                                <p:cTn id="176" presetID="26" presetClass="entr" presetSubtype="0" fill="hold" nodeType="afterEffect">
                                  <p:stCondLst>
                                    <p:cond delay="0"/>
                                  </p:stCondLst>
                                  <p:childTnLst>
                                    <p:set>
                                      <p:cBhvr>
                                        <p:cTn id="177" dur="1" fill="hold">
                                          <p:stCondLst>
                                            <p:cond delay="0"/>
                                          </p:stCondLst>
                                        </p:cTn>
                                        <p:tgtEl>
                                          <p:spTgt spid="2">
                                            <p:txEl>
                                              <p:pRg st="9" end="9"/>
                                            </p:txEl>
                                          </p:spTgt>
                                        </p:tgtEl>
                                        <p:attrNameLst>
                                          <p:attrName>style.visibility</p:attrName>
                                        </p:attrNameLst>
                                      </p:cBhvr>
                                      <p:to>
                                        <p:strVal val="visible"/>
                                      </p:to>
                                    </p:set>
                                    <p:animEffect transition="in" filter="wipe(down)">
                                      <p:cBhvr>
                                        <p:cTn id="178" dur="580">
                                          <p:stCondLst>
                                            <p:cond delay="0"/>
                                          </p:stCondLst>
                                        </p:cTn>
                                        <p:tgtEl>
                                          <p:spTgt spid="2">
                                            <p:txEl>
                                              <p:pRg st="9" end="9"/>
                                            </p:txEl>
                                          </p:spTgt>
                                        </p:tgtEl>
                                      </p:cBhvr>
                                    </p:animEffect>
                                    <p:anim calcmode="lin" valueType="num">
                                      <p:cBhvr>
                                        <p:cTn id="179" dur="1822" tmFilter="0,0; 0.14,0.36; 0.43,0.73; 0.71,0.91; 1.0,1.0">
                                          <p:stCondLst>
                                            <p:cond delay="0"/>
                                          </p:stCondLst>
                                        </p:cTn>
                                        <p:tgtEl>
                                          <p:spTgt spid="2">
                                            <p:txEl>
                                              <p:pRg st="9" end="9"/>
                                            </p:txEl>
                                          </p:spTgt>
                                        </p:tgtEl>
                                        <p:attrNameLst>
                                          <p:attrName>ppt_x</p:attrName>
                                        </p:attrNameLst>
                                      </p:cBhvr>
                                      <p:tavLst>
                                        <p:tav tm="0">
                                          <p:val>
                                            <p:strVal val="#ppt_x-0.25"/>
                                          </p:val>
                                        </p:tav>
                                        <p:tav tm="100000">
                                          <p:val>
                                            <p:strVal val="#ppt_x"/>
                                          </p:val>
                                        </p:tav>
                                      </p:tavLst>
                                    </p:anim>
                                    <p:anim calcmode="lin" valueType="num">
                                      <p:cBhvr>
                                        <p:cTn id="180" dur="664" tmFilter="0.0,0.0; 0.25,0.07; 0.50,0.2; 0.75,0.467; 1.0,1.0">
                                          <p:stCondLst>
                                            <p:cond delay="0"/>
                                          </p:stCondLst>
                                        </p:cTn>
                                        <p:tgtEl>
                                          <p:spTgt spid="2">
                                            <p:txEl>
                                              <p:pRg st="9" end="9"/>
                                            </p:txEl>
                                          </p:spTgt>
                                        </p:tgtEl>
                                        <p:attrNameLst>
                                          <p:attrName>ppt_y</p:attrName>
                                        </p:attrNameLst>
                                      </p:cBhvr>
                                      <p:tavLst>
                                        <p:tav tm="0" fmla="#ppt_y-sin(pi*$)/3">
                                          <p:val>
                                            <p:fltVal val="0.5"/>
                                          </p:val>
                                        </p:tav>
                                        <p:tav tm="100000">
                                          <p:val>
                                            <p:fltVal val="1"/>
                                          </p:val>
                                        </p:tav>
                                      </p:tavLst>
                                    </p:anim>
                                    <p:anim calcmode="lin" valueType="num">
                                      <p:cBhvr>
                                        <p:cTn id="181" dur="664" tmFilter="0, 0; 0.125,0.2665; 0.25,0.4; 0.375,0.465; 0.5,0.5;  0.625,0.535; 0.75,0.6; 0.875,0.7335; 1,1">
                                          <p:stCondLst>
                                            <p:cond delay="664"/>
                                          </p:stCondLst>
                                        </p:cTn>
                                        <p:tgtEl>
                                          <p:spTgt spid="2">
                                            <p:txEl>
                                              <p:pRg st="9" end="9"/>
                                            </p:txEl>
                                          </p:spTgt>
                                        </p:tgtEl>
                                        <p:attrNameLst>
                                          <p:attrName>ppt_y</p:attrName>
                                        </p:attrNameLst>
                                      </p:cBhvr>
                                      <p:tavLst>
                                        <p:tav tm="0" fmla="#ppt_y-sin(pi*$)/9">
                                          <p:val>
                                            <p:fltVal val="0"/>
                                          </p:val>
                                        </p:tav>
                                        <p:tav tm="100000">
                                          <p:val>
                                            <p:fltVal val="1"/>
                                          </p:val>
                                        </p:tav>
                                      </p:tavLst>
                                    </p:anim>
                                    <p:anim calcmode="lin" valueType="num">
                                      <p:cBhvr>
                                        <p:cTn id="182" dur="332" tmFilter="0, 0; 0.125,0.2665; 0.25,0.4; 0.375,0.465; 0.5,0.5;  0.625,0.535; 0.75,0.6; 0.875,0.7335; 1,1">
                                          <p:stCondLst>
                                            <p:cond delay="1324"/>
                                          </p:stCondLst>
                                        </p:cTn>
                                        <p:tgtEl>
                                          <p:spTgt spid="2">
                                            <p:txEl>
                                              <p:pRg st="9" end="9"/>
                                            </p:txEl>
                                          </p:spTgt>
                                        </p:tgtEl>
                                        <p:attrNameLst>
                                          <p:attrName>ppt_y</p:attrName>
                                        </p:attrNameLst>
                                      </p:cBhvr>
                                      <p:tavLst>
                                        <p:tav tm="0" fmla="#ppt_y-sin(pi*$)/27">
                                          <p:val>
                                            <p:fltVal val="0"/>
                                          </p:val>
                                        </p:tav>
                                        <p:tav tm="100000">
                                          <p:val>
                                            <p:fltVal val="1"/>
                                          </p:val>
                                        </p:tav>
                                      </p:tavLst>
                                    </p:anim>
                                    <p:anim calcmode="lin" valueType="num">
                                      <p:cBhvr>
                                        <p:cTn id="183" dur="164" tmFilter="0, 0; 0.125,0.2665; 0.25,0.4; 0.375,0.465; 0.5,0.5;  0.625,0.535; 0.75,0.6; 0.875,0.7335; 1,1">
                                          <p:stCondLst>
                                            <p:cond delay="1656"/>
                                          </p:stCondLst>
                                        </p:cTn>
                                        <p:tgtEl>
                                          <p:spTgt spid="2">
                                            <p:txEl>
                                              <p:pRg st="9" end="9"/>
                                            </p:txEl>
                                          </p:spTgt>
                                        </p:tgtEl>
                                        <p:attrNameLst>
                                          <p:attrName>ppt_y</p:attrName>
                                        </p:attrNameLst>
                                      </p:cBhvr>
                                      <p:tavLst>
                                        <p:tav tm="0" fmla="#ppt_y-sin(pi*$)/81">
                                          <p:val>
                                            <p:fltVal val="0"/>
                                          </p:val>
                                        </p:tav>
                                        <p:tav tm="100000">
                                          <p:val>
                                            <p:fltVal val="1"/>
                                          </p:val>
                                        </p:tav>
                                      </p:tavLst>
                                    </p:anim>
                                    <p:animScale>
                                      <p:cBhvr>
                                        <p:cTn id="184" dur="26">
                                          <p:stCondLst>
                                            <p:cond delay="650"/>
                                          </p:stCondLst>
                                        </p:cTn>
                                        <p:tgtEl>
                                          <p:spTgt spid="2">
                                            <p:txEl>
                                              <p:pRg st="9" end="9"/>
                                            </p:txEl>
                                          </p:spTgt>
                                        </p:tgtEl>
                                      </p:cBhvr>
                                      <p:to x="100000" y="60000"/>
                                    </p:animScale>
                                    <p:animScale>
                                      <p:cBhvr>
                                        <p:cTn id="185" dur="166" decel="50000">
                                          <p:stCondLst>
                                            <p:cond delay="676"/>
                                          </p:stCondLst>
                                        </p:cTn>
                                        <p:tgtEl>
                                          <p:spTgt spid="2">
                                            <p:txEl>
                                              <p:pRg st="9" end="9"/>
                                            </p:txEl>
                                          </p:spTgt>
                                        </p:tgtEl>
                                      </p:cBhvr>
                                      <p:to x="100000" y="100000"/>
                                    </p:animScale>
                                    <p:animScale>
                                      <p:cBhvr>
                                        <p:cTn id="186" dur="26">
                                          <p:stCondLst>
                                            <p:cond delay="1312"/>
                                          </p:stCondLst>
                                        </p:cTn>
                                        <p:tgtEl>
                                          <p:spTgt spid="2">
                                            <p:txEl>
                                              <p:pRg st="9" end="9"/>
                                            </p:txEl>
                                          </p:spTgt>
                                        </p:tgtEl>
                                      </p:cBhvr>
                                      <p:to x="100000" y="80000"/>
                                    </p:animScale>
                                    <p:animScale>
                                      <p:cBhvr>
                                        <p:cTn id="187" dur="166" decel="50000">
                                          <p:stCondLst>
                                            <p:cond delay="1338"/>
                                          </p:stCondLst>
                                        </p:cTn>
                                        <p:tgtEl>
                                          <p:spTgt spid="2">
                                            <p:txEl>
                                              <p:pRg st="9" end="9"/>
                                            </p:txEl>
                                          </p:spTgt>
                                        </p:tgtEl>
                                      </p:cBhvr>
                                      <p:to x="100000" y="100000"/>
                                    </p:animScale>
                                    <p:animScale>
                                      <p:cBhvr>
                                        <p:cTn id="188" dur="26">
                                          <p:stCondLst>
                                            <p:cond delay="1642"/>
                                          </p:stCondLst>
                                        </p:cTn>
                                        <p:tgtEl>
                                          <p:spTgt spid="2">
                                            <p:txEl>
                                              <p:pRg st="9" end="9"/>
                                            </p:txEl>
                                          </p:spTgt>
                                        </p:tgtEl>
                                      </p:cBhvr>
                                      <p:to x="100000" y="90000"/>
                                    </p:animScale>
                                    <p:animScale>
                                      <p:cBhvr>
                                        <p:cTn id="189" dur="166" decel="50000">
                                          <p:stCondLst>
                                            <p:cond delay="1668"/>
                                          </p:stCondLst>
                                        </p:cTn>
                                        <p:tgtEl>
                                          <p:spTgt spid="2">
                                            <p:txEl>
                                              <p:pRg st="9" end="9"/>
                                            </p:txEl>
                                          </p:spTgt>
                                        </p:tgtEl>
                                      </p:cBhvr>
                                      <p:to x="100000" y="100000"/>
                                    </p:animScale>
                                    <p:animScale>
                                      <p:cBhvr>
                                        <p:cTn id="190" dur="26">
                                          <p:stCondLst>
                                            <p:cond delay="1808"/>
                                          </p:stCondLst>
                                        </p:cTn>
                                        <p:tgtEl>
                                          <p:spTgt spid="2">
                                            <p:txEl>
                                              <p:pRg st="9" end="9"/>
                                            </p:txEl>
                                          </p:spTgt>
                                        </p:tgtEl>
                                      </p:cBhvr>
                                      <p:to x="100000" y="95000"/>
                                    </p:animScale>
                                    <p:animScale>
                                      <p:cBhvr>
                                        <p:cTn id="191" dur="166" decel="50000">
                                          <p:stCondLst>
                                            <p:cond delay="1834"/>
                                          </p:stCondLst>
                                        </p:cTn>
                                        <p:tgtEl>
                                          <p:spTgt spid="2">
                                            <p:txEl>
                                              <p:pRg st="9" end="9"/>
                                            </p:txEl>
                                          </p:spTgt>
                                        </p:tgtEl>
                                      </p:cBhvr>
                                      <p:to x="100000" y="100000"/>
                                    </p:animScale>
                                  </p:childTnLst>
                                </p:cTn>
                              </p:par>
                            </p:childTnLst>
                          </p:cTn>
                        </p:par>
                        <p:par>
                          <p:cTn id="192" fill="hold">
                            <p:stCondLst>
                              <p:cond delay="26000"/>
                            </p:stCondLst>
                            <p:childTnLst>
                              <p:par>
                                <p:cTn id="193" presetID="26" presetClass="entr" presetSubtype="0" fill="hold" nodeType="afterEffect">
                                  <p:stCondLst>
                                    <p:cond delay="0"/>
                                  </p:stCondLst>
                                  <p:childTnLst>
                                    <p:set>
                                      <p:cBhvr>
                                        <p:cTn id="194" dur="1" fill="hold">
                                          <p:stCondLst>
                                            <p:cond delay="0"/>
                                          </p:stCondLst>
                                        </p:cTn>
                                        <p:tgtEl>
                                          <p:spTgt spid="2">
                                            <p:txEl>
                                              <p:pRg st="10" end="10"/>
                                            </p:txEl>
                                          </p:spTgt>
                                        </p:tgtEl>
                                        <p:attrNameLst>
                                          <p:attrName>style.visibility</p:attrName>
                                        </p:attrNameLst>
                                      </p:cBhvr>
                                      <p:to>
                                        <p:strVal val="visible"/>
                                      </p:to>
                                    </p:set>
                                    <p:animEffect transition="in" filter="wipe(down)">
                                      <p:cBhvr>
                                        <p:cTn id="195" dur="580">
                                          <p:stCondLst>
                                            <p:cond delay="0"/>
                                          </p:stCondLst>
                                        </p:cTn>
                                        <p:tgtEl>
                                          <p:spTgt spid="2">
                                            <p:txEl>
                                              <p:pRg st="10" end="10"/>
                                            </p:txEl>
                                          </p:spTgt>
                                        </p:tgtEl>
                                      </p:cBhvr>
                                    </p:animEffect>
                                    <p:anim calcmode="lin" valueType="num">
                                      <p:cBhvr>
                                        <p:cTn id="196" dur="1822" tmFilter="0,0; 0.14,0.36; 0.43,0.73; 0.71,0.91; 1.0,1.0">
                                          <p:stCondLst>
                                            <p:cond delay="0"/>
                                          </p:stCondLst>
                                        </p:cTn>
                                        <p:tgtEl>
                                          <p:spTgt spid="2">
                                            <p:txEl>
                                              <p:pRg st="10" end="10"/>
                                            </p:txEl>
                                          </p:spTgt>
                                        </p:tgtEl>
                                        <p:attrNameLst>
                                          <p:attrName>ppt_x</p:attrName>
                                        </p:attrNameLst>
                                      </p:cBhvr>
                                      <p:tavLst>
                                        <p:tav tm="0">
                                          <p:val>
                                            <p:strVal val="#ppt_x-0.25"/>
                                          </p:val>
                                        </p:tav>
                                        <p:tav tm="100000">
                                          <p:val>
                                            <p:strVal val="#ppt_x"/>
                                          </p:val>
                                        </p:tav>
                                      </p:tavLst>
                                    </p:anim>
                                    <p:anim calcmode="lin" valueType="num">
                                      <p:cBhvr>
                                        <p:cTn id="197" dur="664" tmFilter="0.0,0.0; 0.25,0.07; 0.50,0.2; 0.75,0.467; 1.0,1.0">
                                          <p:stCondLst>
                                            <p:cond delay="0"/>
                                          </p:stCondLst>
                                        </p:cTn>
                                        <p:tgtEl>
                                          <p:spTgt spid="2">
                                            <p:txEl>
                                              <p:pRg st="10" end="10"/>
                                            </p:txEl>
                                          </p:spTgt>
                                        </p:tgtEl>
                                        <p:attrNameLst>
                                          <p:attrName>ppt_y</p:attrName>
                                        </p:attrNameLst>
                                      </p:cBhvr>
                                      <p:tavLst>
                                        <p:tav tm="0" fmla="#ppt_y-sin(pi*$)/3">
                                          <p:val>
                                            <p:fltVal val="0.5"/>
                                          </p:val>
                                        </p:tav>
                                        <p:tav tm="100000">
                                          <p:val>
                                            <p:fltVal val="1"/>
                                          </p:val>
                                        </p:tav>
                                      </p:tavLst>
                                    </p:anim>
                                    <p:anim calcmode="lin" valueType="num">
                                      <p:cBhvr>
                                        <p:cTn id="198" dur="664" tmFilter="0, 0; 0.125,0.2665; 0.25,0.4; 0.375,0.465; 0.5,0.5;  0.625,0.535; 0.75,0.6; 0.875,0.7335; 1,1">
                                          <p:stCondLst>
                                            <p:cond delay="664"/>
                                          </p:stCondLst>
                                        </p:cTn>
                                        <p:tgtEl>
                                          <p:spTgt spid="2">
                                            <p:txEl>
                                              <p:pRg st="10" end="10"/>
                                            </p:txEl>
                                          </p:spTgt>
                                        </p:tgtEl>
                                        <p:attrNameLst>
                                          <p:attrName>ppt_y</p:attrName>
                                        </p:attrNameLst>
                                      </p:cBhvr>
                                      <p:tavLst>
                                        <p:tav tm="0" fmla="#ppt_y-sin(pi*$)/9">
                                          <p:val>
                                            <p:fltVal val="0"/>
                                          </p:val>
                                        </p:tav>
                                        <p:tav tm="100000">
                                          <p:val>
                                            <p:fltVal val="1"/>
                                          </p:val>
                                        </p:tav>
                                      </p:tavLst>
                                    </p:anim>
                                    <p:anim calcmode="lin" valueType="num">
                                      <p:cBhvr>
                                        <p:cTn id="199" dur="332" tmFilter="0, 0; 0.125,0.2665; 0.25,0.4; 0.375,0.465; 0.5,0.5;  0.625,0.535; 0.75,0.6; 0.875,0.7335; 1,1">
                                          <p:stCondLst>
                                            <p:cond delay="1324"/>
                                          </p:stCondLst>
                                        </p:cTn>
                                        <p:tgtEl>
                                          <p:spTgt spid="2">
                                            <p:txEl>
                                              <p:pRg st="10" end="10"/>
                                            </p:txEl>
                                          </p:spTgt>
                                        </p:tgtEl>
                                        <p:attrNameLst>
                                          <p:attrName>ppt_y</p:attrName>
                                        </p:attrNameLst>
                                      </p:cBhvr>
                                      <p:tavLst>
                                        <p:tav tm="0" fmla="#ppt_y-sin(pi*$)/27">
                                          <p:val>
                                            <p:fltVal val="0"/>
                                          </p:val>
                                        </p:tav>
                                        <p:tav tm="100000">
                                          <p:val>
                                            <p:fltVal val="1"/>
                                          </p:val>
                                        </p:tav>
                                      </p:tavLst>
                                    </p:anim>
                                    <p:anim calcmode="lin" valueType="num">
                                      <p:cBhvr>
                                        <p:cTn id="200" dur="164" tmFilter="0, 0; 0.125,0.2665; 0.25,0.4; 0.375,0.465; 0.5,0.5;  0.625,0.535; 0.75,0.6; 0.875,0.7335; 1,1">
                                          <p:stCondLst>
                                            <p:cond delay="1656"/>
                                          </p:stCondLst>
                                        </p:cTn>
                                        <p:tgtEl>
                                          <p:spTgt spid="2">
                                            <p:txEl>
                                              <p:pRg st="10" end="10"/>
                                            </p:txEl>
                                          </p:spTgt>
                                        </p:tgtEl>
                                        <p:attrNameLst>
                                          <p:attrName>ppt_y</p:attrName>
                                        </p:attrNameLst>
                                      </p:cBhvr>
                                      <p:tavLst>
                                        <p:tav tm="0" fmla="#ppt_y-sin(pi*$)/81">
                                          <p:val>
                                            <p:fltVal val="0"/>
                                          </p:val>
                                        </p:tav>
                                        <p:tav tm="100000">
                                          <p:val>
                                            <p:fltVal val="1"/>
                                          </p:val>
                                        </p:tav>
                                      </p:tavLst>
                                    </p:anim>
                                    <p:animScale>
                                      <p:cBhvr>
                                        <p:cTn id="201" dur="26">
                                          <p:stCondLst>
                                            <p:cond delay="650"/>
                                          </p:stCondLst>
                                        </p:cTn>
                                        <p:tgtEl>
                                          <p:spTgt spid="2">
                                            <p:txEl>
                                              <p:pRg st="10" end="10"/>
                                            </p:txEl>
                                          </p:spTgt>
                                        </p:tgtEl>
                                      </p:cBhvr>
                                      <p:to x="100000" y="60000"/>
                                    </p:animScale>
                                    <p:animScale>
                                      <p:cBhvr>
                                        <p:cTn id="202" dur="166" decel="50000">
                                          <p:stCondLst>
                                            <p:cond delay="676"/>
                                          </p:stCondLst>
                                        </p:cTn>
                                        <p:tgtEl>
                                          <p:spTgt spid="2">
                                            <p:txEl>
                                              <p:pRg st="10" end="10"/>
                                            </p:txEl>
                                          </p:spTgt>
                                        </p:tgtEl>
                                      </p:cBhvr>
                                      <p:to x="100000" y="100000"/>
                                    </p:animScale>
                                    <p:animScale>
                                      <p:cBhvr>
                                        <p:cTn id="203" dur="26">
                                          <p:stCondLst>
                                            <p:cond delay="1312"/>
                                          </p:stCondLst>
                                        </p:cTn>
                                        <p:tgtEl>
                                          <p:spTgt spid="2">
                                            <p:txEl>
                                              <p:pRg st="10" end="10"/>
                                            </p:txEl>
                                          </p:spTgt>
                                        </p:tgtEl>
                                      </p:cBhvr>
                                      <p:to x="100000" y="80000"/>
                                    </p:animScale>
                                    <p:animScale>
                                      <p:cBhvr>
                                        <p:cTn id="204" dur="166" decel="50000">
                                          <p:stCondLst>
                                            <p:cond delay="1338"/>
                                          </p:stCondLst>
                                        </p:cTn>
                                        <p:tgtEl>
                                          <p:spTgt spid="2">
                                            <p:txEl>
                                              <p:pRg st="10" end="10"/>
                                            </p:txEl>
                                          </p:spTgt>
                                        </p:tgtEl>
                                      </p:cBhvr>
                                      <p:to x="100000" y="100000"/>
                                    </p:animScale>
                                    <p:animScale>
                                      <p:cBhvr>
                                        <p:cTn id="205" dur="26">
                                          <p:stCondLst>
                                            <p:cond delay="1642"/>
                                          </p:stCondLst>
                                        </p:cTn>
                                        <p:tgtEl>
                                          <p:spTgt spid="2">
                                            <p:txEl>
                                              <p:pRg st="10" end="10"/>
                                            </p:txEl>
                                          </p:spTgt>
                                        </p:tgtEl>
                                      </p:cBhvr>
                                      <p:to x="100000" y="90000"/>
                                    </p:animScale>
                                    <p:animScale>
                                      <p:cBhvr>
                                        <p:cTn id="206" dur="166" decel="50000">
                                          <p:stCondLst>
                                            <p:cond delay="1668"/>
                                          </p:stCondLst>
                                        </p:cTn>
                                        <p:tgtEl>
                                          <p:spTgt spid="2">
                                            <p:txEl>
                                              <p:pRg st="10" end="10"/>
                                            </p:txEl>
                                          </p:spTgt>
                                        </p:tgtEl>
                                      </p:cBhvr>
                                      <p:to x="100000" y="100000"/>
                                    </p:animScale>
                                    <p:animScale>
                                      <p:cBhvr>
                                        <p:cTn id="207" dur="26">
                                          <p:stCondLst>
                                            <p:cond delay="1808"/>
                                          </p:stCondLst>
                                        </p:cTn>
                                        <p:tgtEl>
                                          <p:spTgt spid="2">
                                            <p:txEl>
                                              <p:pRg st="10" end="10"/>
                                            </p:txEl>
                                          </p:spTgt>
                                        </p:tgtEl>
                                      </p:cBhvr>
                                      <p:to x="100000" y="95000"/>
                                    </p:animScale>
                                    <p:animScale>
                                      <p:cBhvr>
                                        <p:cTn id="208" dur="166" decel="50000">
                                          <p:stCondLst>
                                            <p:cond delay="1834"/>
                                          </p:stCondLst>
                                        </p:cTn>
                                        <p:tgtEl>
                                          <p:spTgt spid="2">
                                            <p:txEl>
                                              <p:pRg st="10" end="10"/>
                                            </p:txEl>
                                          </p:spTgt>
                                        </p:tgtEl>
                                      </p:cBhvr>
                                      <p:to x="100000" y="100000"/>
                                    </p:animScale>
                                  </p:childTnLst>
                                </p:cTn>
                              </p:par>
                            </p:childTnLst>
                          </p:cTn>
                        </p:par>
                        <p:par>
                          <p:cTn id="209" fill="hold">
                            <p:stCondLst>
                              <p:cond delay="28000"/>
                            </p:stCondLst>
                            <p:childTnLst>
                              <p:par>
                                <p:cTn id="210" presetID="26" presetClass="entr" presetSubtype="0" fill="hold" nodeType="afterEffect">
                                  <p:stCondLst>
                                    <p:cond delay="0"/>
                                  </p:stCondLst>
                                  <p:childTnLst>
                                    <p:set>
                                      <p:cBhvr>
                                        <p:cTn id="211" dur="1" fill="hold">
                                          <p:stCondLst>
                                            <p:cond delay="0"/>
                                          </p:stCondLst>
                                        </p:cTn>
                                        <p:tgtEl>
                                          <p:spTgt spid="2">
                                            <p:txEl>
                                              <p:pRg st="11" end="11"/>
                                            </p:txEl>
                                          </p:spTgt>
                                        </p:tgtEl>
                                        <p:attrNameLst>
                                          <p:attrName>style.visibility</p:attrName>
                                        </p:attrNameLst>
                                      </p:cBhvr>
                                      <p:to>
                                        <p:strVal val="visible"/>
                                      </p:to>
                                    </p:set>
                                    <p:animEffect transition="in" filter="wipe(down)">
                                      <p:cBhvr>
                                        <p:cTn id="212" dur="580">
                                          <p:stCondLst>
                                            <p:cond delay="0"/>
                                          </p:stCondLst>
                                        </p:cTn>
                                        <p:tgtEl>
                                          <p:spTgt spid="2">
                                            <p:txEl>
                                              <p:pRg st="11" end="11"/>
                                            </p:txEl>
                                          </p:spTgt>
                                        </p:tgtEl>
                                      </p:cBhvr>
                                    </p:animEffect>
                                    <p:anim calcmode="lin" valueType="num">
                                      <p:cBhvr>
                                        <p:cTn id="213" dur="1822" tmFilter="0,0; 0.14,0.36; 0.43,0.73; 0.71,0.91; 1.0,1.0">
                                          <p:stCondLst>
                                            <p:cond delay="0"/>
                                          </p:stCondLst>
                                        </p:cTn>
                                        <p:tgtEl>
                                          <p:spTgt spid="2">
                                            <p:txEl>
                                              <p:pRg st="11" end="11"/>
                                            </p:txEl>
                                          </p:spTgt>
                                        </p:tgtEl>
                                        <p:attrNameLst>
                                          <p:attrName>ppt_x</p:attrName>
                                        </p:attrNameLst>
                                      </p:cBhvr>
                                      <p:tavLst>
                                        <p:tav tm="0">
                                          <p:val>
                                            <p:strVal val="#ppt_x-0.25"/>
                                          </p:val>
                                        </p:tav>
                                        <p:tav tm="100000">
                                          <p:val>
                                            <p:strVal val="#ppt_x"/>
                                          </p:val>
                                        </p:tav>
                                      </p:tavLst>
                                    </p:anim>
                                    <p:anim calcmode="lin" valueType="num">
                                      <p:cBhvr>
                                        <p:cTn id="214" dur="664" tmFilter="0.0,0.0; 0.25,0.07; 0.50,0.2; 0.75,0.467; 1.0,1.0">
                                          <p:stCondLst>
                                            <p:cond delay="0"/>
                                          </p:stCondLst>
                                        </p:cTn>
                                        <p:tgtEl>
                                          <p:spTgt spid="2">
                                            <p:txEl>
                                              <p:pRg st="11" end="11"/>
                                            </p:txEl>
                                          </p:spTgt>
                                        </p:tgtEl>
                                        <p:attrNameLst>
                                          <p:attrName>ppt_y</p:attrName>
                                        </p:attrNameLst>
                                      </p:cBhvr>
                                      <p:tavLst>
                                        <p:tav tm="0" fmla="#ppt_y-sin(pi*$)/3">
                                          <p:val>
                                            <p:fltVal val="0.5"/>
                                          </p:val>
                                        </p:tav>
                                        <p:tav tm="100000">
                                          <p:val>
                                            <p:fltVal val="1"/>
                                          </p:val>
                                        </p:tav>
                                      </p:tavLst>
                                    </p:anim>
                                    <p:anim calcmode="lin" valueType="num">
                                      <p:cBhvr>
                                        <p:cTn id="215" dur="664" tmFilter="0, 0; 0.125,0.2665; 0.25,0.4; 0.375,0.465; 0.5,0.5;  0.625,0.535; 0.75,0.6; 0.875,0.7335; 1,1">
                                          <p:stCondLst>
                                            <p:cond delay="664"/>
                                          </p:stCondLst>
                                        </p:cTn>
                                        <p:tgtEl>
                                          <p:spTgt spid="2">
                                            <p:txEl>
                                              <p:pRg st="11" end="11"/>
                                            </p:txEl>
                                          </p:spTgt>
                                        </p:tgtEl>
                                        <p:attrNameLst>
                                          <p:attrName>ppt_y</p:attrName>
                                        </p:attrNameLst>
                                      </p:cBhvr>
                                      <p:tavLst>
                                        <p:tav tm="0" fmla="#ppt_y-sin(pi*$)/9">
                                          <p:val>
                                            <p:fltVal val="0"/>
                                          </p:val>
                                        </p:tav>
                                        <p:tav tm="100000">
                                          <p:val>
                                            <p:fltVal val="1"/>
                                          </p:val>
                                        </p:tav>
                                      </p:tavLst>
                                    </p:anim>
                                    <p:anim calcmode="lin" valueType="num">
                                      <p:cBhvr>
                                        <p:cTn id="216" dur="332" tmFilter="0, 0; 0.125,0.2665; 0.25,0.4; 0.375,0.465; 0.5,0.5;  0.625,0.535; 0.75,0.6; 0.875,0.7335; 1,1">
                                          <p:stCondLst>
                                            <p:cond delay="1324"/>
                                          </p:stCondLst>
                                        </p:cTn>
                                        <p:tgtEl>
                                          <p:spTgt spid="2">
                                            <p:txEl>
                                              <p:pRg st="11" end="11"/>
                                            </p:txEl>
                                          </p:spTgt>
                                        </p:tgtEl>
                                        <p:attrNameLst>
                                          <p:attrName>ppt_y</p:attrName>
                                        </p:attrNameLst>
                                      </p:cBhvr>
                                      <p:tavLst>
                                        <p:tav tm="0" fmla="#ppt_y-sin(pi*$)/27">
                                          <p:val>
                                            <p:fltVal val="0"/>
                                          </p:val>
                                        </p:tav>
                                        <p:tav tm="100000">
                                          <p:val>
                                            <p:fltVal val="1"/>
                                          </p:val>
                                        </p:tav>
                                      </p:tavLst>
                                    </p:anim>
                                    <p:anim calcmode="lin" valueType="num">
                                      <p:cBhvr>
                                        <p:cTn id="217" dur="164" tmFilter="0, 0; 0.125,0.2665; 0.25,0.4; 0.375,0.465; 0.5,0.5;  0.625,0.535; 0.75,0.6; 0.875,0.7335; 1,1">
                                          <p:stCondLst>
                                            <p:cond delay="1656"/>
                                          </p:stCondLst>
                                        </p:cTn>
                                        <p:tgtEl>
                                          <p:spTgt spid="2">
                                            <p:txEl>
                                              <p:pRg st="11" end="11"/>
                                            </p:txEl>
                                          </p:spTgt>
                                        </p:tgtEl>
                                        <p:attrNameLst>
                                          <p:attrName>ppt_y</p:attrName>
                                        </p:attrNameLst>
                                      </p:cBhvr>
                                      <p:tavLst>
                                        <p:tav tm="0" fmla="#ppt_y-sin(pi*$)/81">
                                          <p:val>
                                            <p:fltVal val="0"/>
                                          </p:val>
                                        </p:tav>
                                        <p:tav tm="100000">
                                          <p:val>
                                            <p:fltVal val="1"/>
                                          </p:val>
                                        </p:tav>
                                      </p:tavLst>
                                    </p:anim>
                                    <p:animScale>
                                      <p:cBhvr>
                                        <p:cTn id="218" dur="26">
                                          <p:stCondLst>
                                            <p:cond delay="650"/>
                                          </p:stCondLst>
                                        </p:cTn>
                                        <p:tgtEl>
                                          <p:spTgt spid="2">
                                            <p:txEl>
                                              <p:pRg st="11" end="11"/>
                                            </p:txEl>
                                          </p:spTgt>
                                        </p:tgtEl>
                                      </p:cBhvr>
                                      <p:to x="100000" y="60000"/>
                                    </p:animScale>
                                    <p:animScale>
                                      <p:cBhvr>
                                        <p:cTn id="219" dur="166" decel="50000">
                                          <p:stCondLst>
                                            <p:cond delay="676"/>
                                          </p:stCondLst>
                                        </p:cTn>
                                        <p:tgtEl>
                                          <p:spTgt spid="2">
                                            <p:txEl>
                                              <p:pRg st="11" end="11"/>
                                            </p:txEl>
                                          </p:spTgt>
                                        </p:tgtEl>
                                      </p:cBhvr>
                                      <p:to x="100000" y="100000"/>
                                    </p:animScale>
                                    <p:animScale>
                                      <p:cBhvr>
                                        <p:cTn id="220" dur="26">
                                          <p:stCondLst>
                                            <p:cond delay="1312"/>
                                          </p:stCondLst>
                                        </p:cTn>
                                        <p:tgtEl>
                                          <p:spTgt spid="2">
                                            <p:txEl>
                                              <p:pRg st="11" end="11"/>
                                            </p:txEl>
                                          </p:spTgt>
                                        </p:tgtEl>
                                      </p:cBhvr>
                                      <p:to x="100000" y="80000"/>
                                    </p:animScale>
                                    <p:animScale>
                                      <p:cBhvr>
                                        <p:cTn id="221" dur="166" decel="50000">
                                          <p:stCondLst>
                                            <p:cond delay="1338"/>
                                          </p:stCondLst>
                                        </p:cTn>
                                        <p:tgtEl>
                                          <p:spTgt spid="2">
                                            <p:txEl>
                                              <p:pRg st="11" end="11"/>
                                            </p:txEl>
                                          </p:spTgt>
                                        </p:tgtEl>
                                      </p:cBhvr>
                                      <p:to x="100000" y="100000"/>
                                    </p:animScale>
                                    <p:animScale>
                                      <p:cBhvr>
                                        <p:cTn id="222" dur="26">
                                          <p:stCondLst>
                                            <p:cond delay="1642"/>
                                          </p:stCondLst>
                                        </p:cTn>
                                        <p:tgtEl>
                                          <p:spTgt spid="2">
                                            <p:txEl>
                                              <p:pRg st="11" end="11"/>
                                            </p:txEl>
                                          </p:spTgt>
                                        </p:tgtEl>
                                      </p:cBhvr>
                                      <p:to x="100000" y="90000"/>
                                    </p:animScale>
                                    <p:animScale>
                                      <p:cBhvr>
                                        <p:cTn id="223" dur="166" decel="50000">
                                          <p:stCondLst>
                                            <p:cond delay="1668"/>
                                          </p:stCondLst>
                                        </p:cTn>
                                        <p:tgtEl>
                                          <p:spTgt spid="2">
                                            <p:txEl>
                                              <p:pRg st="11" end="11"/>
                                            </p:txEl>
                                          </p:spTgt>
                                        </p:tgtEl>
                                      </p:cBhvr>
                                      <p:to x="100000" y="100000"/>
                                    </p:animScale>
                                    <p:animScale>
                                      <p:cBhvr>
                                        <p:cTn id="224" dur="26">
                                          <p:stCondLst>
                                            <p:cond delay="1808"/>
                                          </p:stCondLst>
                                        </p:cTn>
                                        <p:tgtEl>
                                          <p:spTgt spid="2">
                                            <p:txEl>
                                              <p:pRg st="11" end="11"/>
                                            </p:txEl>
                                          </p:spTgt>
                                        </p:tgtEl>
                                      </p:cBhvr>
                                      <p:to x="100000" y="95000"/>
                                    </p:animScale>
                                    <p:animScale>
                                      <p:cBhvr>
                                        <p:cTn id="225" dur="166" decel="50000">
                                          <p:stCondLst>
                                            <p:cond delay="1834"/>
                                          </p:stCondLst>
                                        </p:cTn>
                                        <p:tgtEl>
                                          <p:spTgt spid="2">
                                            <p:txEl>
                                              <p:pRg st="11" end="11"/>
                                            </p:txEl>
                                          </p:spTgt>
                                        </p:tgtEl>
                                      </p:cBhvr>
                                      <p:to x="100000" y="100000"/>
                                    </p:animScale>
                                  </p:childTnLst>
                                </p:cTn>
                              </p:par>
                            </p:childTnLst>
                          </p:cTn>
                        </p:par>
                        <p:par>
                          <p:cTn id="226" fill="hold">
                            <p:stCondLst>
                              <p:cond delay="30000"/>
                            </p:stCondLst>
                            <p:childTnLst>
                              <p:par>
                                <p:cTn id="227" presetID="26" presetClass="entr" presetSubtype="0" fill="hold" nodeType="afterEffect">
                                  <p:stCondLst>
                                    <p:cond delay="0"/>
                                  </p:stCondLst>
                                  <p:childTnLst>
                                    <p:set>
                                      <p:cBhvr>
                                        <p:cTn id="228" dur="1" fill="hold">
                                          <p:stCondLst>
                                            <p:cond delay="0"/>
                                          </p:stCondLst>
                                        </p:cTn>
                                        <p:tgtEl>
                                          <p:spTgt spid="2">
                                            <p:txEl>
                                              <p:pRg st="12" end="12"/>
                                            </p:txEl>
                                          </p:spTgt>
                                        </p:tgtEl>
                                        <p:attrNameLst>
                                          <p:attrName>style.visibility</p:attrName>
                                        </p:attrNameLst>
                                      </p:cBhvr>
                                      <p:to>
                                        <p:strVal val="visible"/>
                                      </p:to>
                                    </p:set>
                                    <p:animEffect transition="in" filter="wipe(down)">
                                      <p:cBhvr>
                                        <p:cTn id="229" dur="580">
                                          <p:stCondLst>
                                            <p:cond delay="0"/>
                                          </p:stCondLst>
                                        </p:cTn>
                                        <p:tgtEl>
                                          <p:spTgt spid="2">
                                            <p:txEl>
                                              <p:pRg st="12" end="12"/>
                                            </p:txEl>
                                          </p:spTgt>
                                        </p:tgtEl>
                                      </p:cBhvr>
                                    </p:animEffect>
                                    <p:anim calcmode="lin" valueType="num">
                                      <p:cBhvr>
                                        <p:cTn id="230" dur="1822" tmFilter="0,0; 0.14,0.36; 0.43,0.73; 0.71,0.91; 1.0,1.0">
                                          <p:stCondLst>
                                            <p:cond delay="0"/>
                                          </p:stCondLst>
                                        </p:cTn>
                                        <p:tgtEl>
                                          <p:spTgt spid="2">
                                            <p:txEl>
                                              <p:pRg st="12" end="12"/>
                                            </p:txEl>
                                          </p:spTgt>
                                        </p:tgtEl>
                                        <p:attrNameLst>
                                          <p:attrName>ppt_x</p:attrName>
                                        </p:attrNameLst>
                                      </p:cBhvr>
                                      <p:tavLst>
                                        <p:tav tm="0">
                                          <p:val>
                                            <p:strVal val="#ppt_x-0.25"/>
                                          </p:val>
                                        </p:tav>
                                        <p:tav tm="100000">
                                          <p:val>
                                            <p:strVal val="#ppt_x"/>
                                          </p:val>
                                        </p:tav>
                                      </p:tavLst>
                                    </p:anim>
                                    <p:anim calcmode="lin" valueType="num">
                                      <p:cBhvr>
                                        <p:cTn id="231" dur="664" tmFilter="0.0,0.0; 0.25,0.07; 0.50,0.2; 0.75,0.467; 1.0,1.0">
                                          <p:stCondLst>
                                            <p:cond delay="0"/>
                                          </p:stCondLst>
                                        </p:cTn>
                                        <p:tgtEl>
                                          <p:spTgt spid="2">
                                            <p:txEl>
                                              <p:pRg st="12" end="12"/>
                                            </p:txEl>
                                          </p:spTgt>
                                        </p:tgtEl>
                                        <p:attrNameLst>
                                          <p:attrName>ppt_y</p:attrName>
                                        </p:attrNameLst>
                                      </p:cBhvr>
                                      <p:tavLst>
                                        <p:tav tm="0" fmla="#ppt_y-sin(pi*$)/3">
                                          <p:val>
                                            <p:fltVal val="0.5"/>
                                          </p:val>
                                        </p:tav>
                                        <p:tav tm="100000">
                                          <p:val>
                                            <p:fltVal val="1"/>
                                          </p:val>
                                        </p:tav>
                                      </p:tavLst>
                                    </p:anim>
                                    <p:anim calcmode="lin" valueType="num">
                                      <p:cBhvr>
                                        <p:cTn id="232" dur="664" tmFilter="0, 0; 0.125,0.2665; 0.25,0.4; 0.375,0.465; 0.5,0.5;  0.625,0.535; 0.75,0.6; 0.875,0.7335; 1,1">
                                          <p:stCondLst>
                                            <p:cond delay="664"/>
                                          </p:stCondLst>
                                        </p:cTn>
                                        <p:tgtEl>
                                          <p:spTgt spid="2">
                                            <p:txEl>
                                              <p:pRg st="12" end="12"/>
                                            </p:txEl>
                                          </p:spTgt>
                                        </p:tgtEl>
                                        <p:attrNameLst>
                                          <p:attrName>ppt_y</p:attrName>
                                        </p:attrNameLst>
                                      </p:cBhvr>
                                      <p:tavLst>
                                        <p:tav tm="0" fmla="#ppt_y-sin(pi*$)/9">
                                          <p:val>
                                            <p:fltVal val="0"/>
                                          </p:val>
                                        </p:tav>
                                        <p:tav tm="100000">
                                          <p:val>
                                            <p:fltVal val="1"/>
                                          </p:val>
                                        </p:tav>
                                      </p:tavLst>
                                    </p:anim>
                                    <p:anim calcmode="lin" valueType="num">
                                      <p:cBhvr>
                                        <p:cTn id="233" dur="332" tmFilter="0, 0; 0.125,0.2665; 0.25,0.4; 0.375,0.465; 0.5,0.5;  0.625,0.535; 0.75,0.6; 0.875,0.7335; 1,1">
                                          <p:stCondLst>
                                            <p:cond delay="1324"/>
                                          </p:stCondLst>
                                        </p:cTn>
                                        <p:tgtEl>
                                          <p:spTgt spid="2">
                                            <p:txEl>
                                              <p:pRg st="12" end="12"/>
                                            </p:txEl>
                                          </p:spTgt>
                                        </p:tgtEl>
                                        <p:attrNameLst>
                                          <p:attrName>ppt_y</p:attrName>
                                        </p:attrNameLst>
                                      </p:cBhvr>
                                      <p:tavLst>
                                        <p:tav tm="0" fmla="#ppt_y-sin(pi*$)/27">
                                          <p:val>
                                            <p:fltVal val="0"/>
                                          </p:val>
                                        </p:tav>
                                        <p:tav tm="100000">
                                          <p:val>
                                            <p:fltVal val="1"/>
                                          </p:val>
                                        </p:tav>
                                      </p:tavLst>
                                    </p:anim>
                                    <p:anim calcmode="lin" valueType="num">
                                      <p:cBhvr>
                                        <p:cTn id="234" dur="164" tmFilter="0, 0; 0.125,0.2665; 0.25,0.4; 0.375,0.465; 0.5,0.5;  0.625,0.535; 0.75,0.6; 0.875,0.7335; 1,1">
                                          <p:stCondLst>
                                            <p:cond delay="1656"/>
                                          </p:stCondLst>
                                        </p:cTn>
                                        <p:tgtEl>
                                          <p:spTgt spid="2">
                                            <p:txEl>
                                              <p:pRg st="12" end="12"/>
                                            </p:txEl>
                                          </p:spTgt>
                                        </p:tgtEl>
                                        <p:attrNameLst>
                                          <p:attrName>ppt_y</p:attrName>
                                        </p:attrNameLst>
                                      </p:cBhvr>
                                      <p:tavLst>
                                        <p:tav tm="0" fmla="#ppt_y-sin(pi*$)/81">
                                          <p:val>
                                            <p:fltVal val="0"/>
                                          </p:val>
                                        </p:tav>
                                        <p:tav tm="100000">
                                          <p:val>
                                            <p:fltVal val="1"/>
                                          </p:val>
                                        </p:tav>
                                      </p:tavLst>
                                    </p:anim>
                                    <p:animScale>
                                      <p:cBhvr>
                                        <p:cTn id="235" dur="26">
                                          <p:stCondLst>
                                            <p:cond delay="650"/>
                                          </p:stCondLst>
                                        </p:cTn>
                                        <p:tgtEl>
                                          <p:spTgt spid="2">
                                            <p:txEl>
                                              <p:pRg st="12" end="12"/>
                                            </p:txEl>
                                          </p:spTgt>
                                        </p:tgtEl>
                                      </p:cBhvr>
                                      <p:to x="100000" y="60000"/>
                                    </p:animScale>
                                    <p:animScale>
                                      <p:cBhvr>
                                        <p:cTn id="236" dur="166" decel="50000">
                                          <p:stCondLst>
                                            <p:cond delay="676"/>
                                          </p:stCondLst>
                                        </p:cTn>
                                        <p:tgtEl>
                                          <p:spTgt spid="2">
                                            <p:txEl>
                                              <p:pRg st="12" end="12"/>
                                            </p:txEl>
                                          </p:spTgt>
                                        </p:tgtEl>
                                      </p:cBhvr>
                                      <p:to x="100000" y="100000"/>
                                    </p:animScale>
                                    <p:animScale>
                                      <p:cBhvr>
                                        <p:cTn id="237" dur="26">
                                          <p:stCondLst>
                                            <p:cond delay="1312"/>
                                          </p:stCondLst>
                                        </p:cTn>
                                        <p:tgtEl>
                                          <p:spTgt spid="2">
                                            <p:txEl>
                                              <p:pRg st="12" end="12"/>
                                            </p:txEl>
                                          </p:spTgt>
                                        </p:tgtEl>
                                      </p:cBhvr>
                                      <p:to x="100000" y="80000"/>
                                    </p:animScale>
                                    <p:animScale>
                                      <p:cBhvr>
                                        <p:cTn id="238" dur="166" decel="50000">
                                          <p:stCondLst>
                                            <p:cond delay="1338"/>
                                          </p:stCondLst>
                                        </p:cTn>
                                        <p:tgtEl>
                                          <p:spTgt spid="2">
                                            <p:txEl>
                                              <p:pRg st="12" end="12"/>
                                            </p:txEl>
                                          </p:spTgt>
                                        </p:tgtEl>
                                      </p:cBhvr>
                                      <p:to x="100000" y="100000"/>
                                    </p:animScale>
                                    <p:animScale>
                                      <p:cBhvr>
                                        <p:cTn id="239" dur="26">
                                          <p:stCondLst>
                                            <p:cond delay="1642"/>
                                          </p:stCondLst>
                                        </p:cTn>
                                        <p:tgtEl>
                                          <p:spTgt spid="2">
                                            <p:txEl>
                                              <p:pRg st="12" end="12"/>
                                            </p:txEl>
                                          </p:spTgt>
                                        </p:tgtEl>
                                      </p:cBhvr>
                                      <p:to x="100000" y="90000"/>
                                    </p:animScale>
                                    <p:animScale>
                                      <p:cBhvr>
                                        <p:cTn id="240" dur="166" decel="50000">
                                          <p:stCondLst>
                                            <p:cond delay="1668"/>
                                          </p:stCondLst>
                                        </p:cTn>
                                        <p:tgtEl>
                                          <p:spTgt spid="2">
                                            <p:txEl>
                                              <p:pRg st="12" end="12"/>
                                            </p:txEl>
                                          </p:spTgt>
                                        </p:tgtEl>
                                      </p:cBhvr>
                                      <p:to x="100000" y="100000"/>
                                    </p:animScale>
                                    <p:animScale>
                                      <p:cBhvr>
                                        <p:cTn id="241" dur="26">
                                          <p:stCondLst>
                                            <p:cond delay="1808"/>
                                          </p:stCondLst>
                                        </p:cTn>
                                        <p:tgtEl>
                                          <p:spTgt spid="2">
                                            <p:txEl>
                                              <p:pRg st="12" end="12"/>
                                            </p:txEl>
                                          </p:spTgt>
                                        </p:tgtEl>
                                      </p:cBhvr>
                                      <p:to x="100000" y="95000"/>
                                    </p:animScale>
                                    <p:animScale>
                                      <p:cBhvr>
                                        <p:cTn id="242" dur="166" decel="50000">
                                          <p:stCondLst>
                                            <p:cond delay="1834"/>
                                          </p:stCondLst>
                                        </p:cTn>
                                        <p:tgtEl>
                                          <p:spTgt spid="2">
                                            <p:txEl>
                                              <p:pRg st="12" end="1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822960" y="1100628"/>
            <a:ext cx="7520940" cy="3912548"/>
          </a:xfrm>
        </p:spPr>
        <p:txBody>
          <a:bodyPr>
            <a:normAutofit fontScale="92500" lnSpcReduction="10000"/>
          </a:bodyPr>
          <a:lstStyle/>
          <a:p>
            <a:pPr lvl="0"/>
            <a:endParaRPr lang="es-MX" dirty="0" smtClean="0"/>
          </a:p>
          <a:p>
            <a:pPr lvl="0"/>
            <a:endParaRPr lang="es-MX" dirty="0"/>
          </a:p>
          <a:p>
            <a:pPr lvl="0"/>
            <a:r>
              <a:rPr lang="es-MX" dirty="0" smtClean="0">
                <a:latin typeface="Century Gothic" pitchFamily="34" charset="0"/>
              </a:rPr>
              <a:t>Aprovechamiento </a:t>
            </a:r>
            <a:r>
              <a:rPr lang="es-MX" dirty="0">
                <a:latin typeface="Century Gothic" pitchFamily="34" charset="0"/>
              </a:rPr>
              <a:t>de los recursos </a:t>
            </a:r>
            <a:r>
              <a:rPr lang="es-MX" dirty="0" err="1">
                <a:latin typeface="Century Gothic" pitchFamily="34" charset="0"/>
              </a:rPr>
              <a:t>informatico</a:t>
            </a:r>
            <a:endParaRPr lang="es-MX" dirty="0">
              <a:latin typeface="Century Gothic" pitchFamily="34" charset="0"/>
            </a:endParaRPr>
          </a:p>
          <a:p>
            <a:pPr lvl="0"/>
            <a:r>
              <a:rPr lang="es-MX" dirty="0">
                <a:latin typeface="Century Gothic" pitchFamily="34" charset="0"/>
              </a:rPr>
              <a:t>Intercambio </a:t>
            </a:r>
            <a:r>
              <a:rPr lang="es-MX" dirty="0" err="1">
                <a:latin typeface="Century Gothic" pitchFamily="34" charset="0"/>
              </a:rPr>
              <a:t>rapido</a:t>
            </a:r>
            <a:r>
              <a:rPr lang="es-MX" dirty="0">
                <a:latin typeface="Century Gothic" pitchFamily="34" charset="0"/>
              </a:rPr>
              <a:t> de documentos</a:t>
            </a:r>
          </a:p>
          <a:p>
            <a:pPr lvl="0"/>
            <a:r>
              <a:rPr lang="es-MX" dirty="0">
                <a:latin typeface="Century Gothic" pitchFamily="34" charset="0"/>
              </a:rPr>
              <a:t>Seguridad </a:t>
            </a:r>
            <a:r>
              <a:rPr lang="es-MX" dirty="0" err="1">
                <a:latin typeface="Century Gothic" pitchFamily="34" charset="0"/>
              </a:rPr>
              <a:t>informatica</a:t>
            </a:r>
            <a:endParaRPr lang="es-MX" dirty="0">
              <a:latin typeface="Century Gothic" pitchFamily="34" charset="0"/>
            </a:endParaRPr>
          </a:p>
          <a:p>
            <a:pPr lvl="0"/>
            <a:r>
              <a:rPr lang="es-MX" dirty="0" err="1">
                <a:latin typeface="Century Gothic" pitchFamily="34" charset="0"/>
              </a:rPr>
              <a:t>Simplificacion</a:t>
            </a:r>
            <a:r>
              <a:rPr lang="es-MX" dirty="0">
                <a:latin typeface="Century Gothic" pitchFamily="34" charset="0"/>
              </a:rPr>
              <a:t> del mantenimiento</a:t>
            </a:r>
          </a:p>
          <a:p>
            <a:pPr lvl="0"/>
            <a:r>
              <a:rPr lang="es-MX" dirty="0">
                <a:latin typeface="Century Gothic" pitchFamily="34" charset="0"/>
              </a:rPr>
              <a:t>Correo </a:t>
            </a:r>
            <a:r>
              <a:rPr lang="es-MX" dirty="0" err="1">
                <a:latin typeface="Century Gothic" pitchFamily="34" charset="0"/>
              </a:rPr>
              <a:t>electronico</a:t>
            </a:r>
            <a:r>
              <a:rPr lang="es-MX" dirty="0">
                <a:latin typeface="Century Gothic" pitchFamily="34" charset="0"/>
              </a:rPr>
              <a:t> interno</a:t>
            </a:r>
          </a:p>
          <a:p>
            <a:pPr lvl="0"/>
            <a:r>
              <a:rPr lang="es-MX" dirty="0">
                <a:latin typeface="Century Gothic" pitchFamily="34" charset="0"/>
              </a:rPr>
              <a:t>Trabajo en grupo</a:t>
            </a:r>
          </a:p>
          <a:p>
            <a:pPr lvl="0"/>
            <a:r>
              <a:rPr lang="es-MX" dirty="0">
                <a:latin typeface="Century Gothic" pitchFamily="34" charset="0"/>
              </a:rPr>
              <a:t>Acceso a internet</a:t>
            </a:r>
          </a:p>
          <a:p>
            <a:pPr lvl="0"/>
            <a:r>
              <a:rPr lang="es-MX" dirty="0">
                <a:latin typeface="Century Gothic" pitchFamily="34" charset="0"/>
              </a:rPr>
              <a:t>Dar confiabilidad</a:t>
            </a:r>
          </a:p>
          <a:p>
            <a:pPr lvl="0"/>
            <a:r>
              <a:rPr lang="es-MX" dirty="0">
                <a:latin typeface="Century Gothic" pitchFamily="34" charset="0"/>
              </a:rPr>
              <a:t>Permite la disponibilidad de programas y equipos para cualquiera de la red</a:t>
            </a:r>
          </a:p>
          <a:p>
            <a:r>
              <a:rPr lang="es-MX" dirty="0">
                <a:latin typeface="Century Gothic" pitchFamily="34" charset="0"/>
              </a:rPr>
              <a:t> </a:t>
            </a:r>
          </a:p>
          <a:p>
            <a:endParaRPr lang="es-MX" dirty="0">
              <a:latin typeface="Century Gothic" pitchFamily="34" charset="0"/>
            </a:endParaRPr>
          </a:p>
        </p:txBody>
      </p:sp>
      <p:sp>
        <p:nvSpPr>
          <p:cNvPr id="4" name="3 Rectángulo"/>
          <p:cNvSpPr/>
          <p:nvPr/>
        </p:nvSpPr>
        <p:spPr>
          <a:xfrm>
            <a:off x="1331640" y="116632"/>
            <a:ext cx="6090295" cy="1754326"/>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s-MX" sz="5400" i="1" dirty="0" smtClean="0"/>
              <a:t>VENTAJAS EN UNA RED INFORMATICA.</a:t>
            </a:r>
            <a:endParaRPr lang="es-MX" sz="5400" dirty="0"/>
          </a:p>
        </p:txBody>
      </p:sp>
      <p:pic>
        <p:nvPicPr>
          <p:cNvPr id="5122" name="Picture 2">
            <a:hlinkClick r:id="rId2" action="ppaction://hlinksldjump"/>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74197" y="5949280"/>
            <a:ext cx="1895475" cy="603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85621158"/>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xit" presetSubtype="0" fill="hold" grpId="0" nodeType="afterEffect">
                                  <p:stCondLst>
                                    <p:cond delay="0"/>
                                  </p:stCondLst>
                                  <p:childTnLst>
                                    <p:animEffect transition="out" filter="fade">
                                      <p:cBhvr>
                                        <p:cTn id="6" dur="2000"/>
                                        <p:tgtEl>
                                          <p:spTgt spid="3">
                                            <p:txEl>
                                              <p:pRg st="2" end="2"/>
                                            </p:txEl>
                                          </p:spTgt>
                                        </p:tgtEl>
                                      </p:cBhvr>
                                    </p:animEffect>
                                    <p:anim calcmode="lin" valueType="num">
                                      <p:cBhvr>
                                        <p:cTn id="7" dur="2000"/>
                                        <p:tgtEl>
                                          <p:spTgt spid="3">
                                            <p:txEl>
                                              <p:pRg st="2" end="2"/>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8" dur="2000"/>
                                        <p:tgtEl>
                                          <p:spTgt spid="3">
                                            <p:txEl>
                                              <p:pRg st="2" end="2"/>
                                            </p:txEl>
                                          </p:spTgt>
                                        </p:tgtEl>
                                        <p:attrNameLst>
                                          <p:attrName>ppt_h</p:attrName>
                                        </p:attrNameLst>
                                      </p:cBhvr>
                                      <p:tavLst>
                                        <p:tav tm="0">
                                          <p:val>
                                            <p:strVal val="ppt_h"/>
                                          </p:val>
                                        </p:tav>
                                        <p:tav tm="100000">
                                          <p:val>
                                            <p:strVal val="ppt_h"/>
                                          </p:val>
                                        </p:tav>
                                      </p:tavLst>
                                    </p:anim>
                                    <p:set>
                                      <p:cBhvr>
                                        <p:cTn id="9" dur="1" fill="hold">
                                          <p:stCondLst>
                                            <p:cond delay="1999"/>
                                          </p:stCondLst>
                                        </p:cTn>
                                        <p:tgtEl>
                                          <p:spTgt spid="3">
                                            <p:txEl>
                                              <p:pRg st="2" end="2"/>
                                            </p:txEl>
                                          </p:spTgt>
                                        </p:tgtEl>
                                        <p:attrNameLst>
                                          <p:attrName>style.visibility</p:attrName>
                                        </p:attrNameLst>
                                      </p:cBhvr>
                                      <p:to>
                                        <p:strVal val="hidden"/>
                                      </p:to>
                                    </p:set>
                                  </p:childTnLst>
                                </p:cTn>
                              </p:par>
                            </p:childTnLst>
                          </p:cTn>
                        </p:par>
                        <p:par>
                          <p:cTn id="10" fill="hold">
                            <p:stCondLst>
                              <p:cond delay="2000"/>
                            </p:stCondLst>
                            <p:childTnLst>
                              <p:par>
                                <p:cTn id="11" presetID="45" presetClass="exit" presetSubtype="0" fill="hold" grpId="0" nodeType="afterEffect">
                                  <p:stCondLst>
                                    <p:cond delay="0"/>
                                  </p:stCondLst>
                                  <p:childTnLst>
                                    <p:animEffect transition="out" filter="fade">
                                      <p:cBhvr>
                                        <p:cTn id="12" dur="2000"/>
                                        <p:tgtEl>
                                          <p:spTgt spid="3">
                                            <p:txEl>
                                              <p:pRg st="3" end="3"/>
                                            </p:txEl>
                                          </p:spTgt>
                                        </p:tgtEl>
                                      </p:cBhvr>
                                    </p:animEffect>
                                    <p:anim calcmode="lin" valueType="num">
                                      <p:cBhvr>
                                        <p:cTn id="13" dur="2000"/>
                                        <p:tgtEl>
                                          <p:spTgt spid="3">
                                            <p:txEl>
                                              <p:pRg st="3" end="3"/>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14" dur="2000"/>
                                        <p:tgtEl>
                                          <p:spTgt spid="3">
                                            <p:txEl>
                                              <p:pRg st="3" end="3"/>
                                            </p:txEl>
                                          </p:spTgt>
                                        </p:tgtEl>
                                        <p:attrNameLst>
                                          <p:attrName>ppt_h</p:attrName>
                                        </p:attrNameLst>
                                      </p:cBhvr>
                                      <p:tavLst>
                                        <p:tav tm="0">
                                          <p:val>
                                            <p:strVal val="ppt_h"/>
                                          </p:val>
                                        </p:tav>
                                        <p:tav tm="100000">
                                          <p:val>
                                            <p:strVal val="ppt_h"/>
                                          </p:val>
                                        </p:tav>
                                      </p:tavLst>
                                    </p:anim>
                                    <p:set>
                                      <p:cBhvr>
                                        <p:cTn id="15" dur="1" fill="hold">
                                          <p:stCondLst>
                                            <p:cond delay="1999"/>
                                          </p:stCondLst>
                                        </p:cTn>
                                        <p:tgtEl>
                                          <p:spTgt spid="3">
                                            <p:txEl>
                                              <p:pRg st="3" end="3"/>
                                            </p:txEl>
                                          </p:spTgt>
                                        </p:tgtEl>
                                        <p:attrNameLst>
                                          <p:attrName>style.visibility</p:attrName>
                                        </p:attrNameLst>
                                      </p:cBhvr>
                                      <p:to>
                                        <p:strVal val="hidden"/>
                                      </p:to>
                                    </p:set>
                                  </p:childTnLst>
                                </p:cTn>
                              </p:par>
                            </p:childTnLst>
                          </p:cTn>
                        </p:par>
                        <p:par>
                          <p:cTn id="16" fill="hold">
                            <p:stCondLst>
                              <p:cond delay="4000"/>
                            </p:stCondLst>
                            <p:childTnLst>
                              <p:par>
                                <p:cTn id="17" presetID="45" presetClass="exit" presetSubtype="0" fill="hold" grpId="0" nodeType="afterEffect">
                                  <p:stCondLst>
                                    <p:cond delay="0"/>
                                  </p:stCondLst>
                                  <p:childTnLst>
                                    <p:animEffect transition="out" filter="fade">
                                      <p:cBhvr>
                                        <p:cTn id="18" dur="2000"/>
                                        <p:tgtEl>
                                          <p:spTgt spid="3">
                                            <p:txEl>
                                              <p:pRg st="4" end="4"/>
                                            </p:txEl>
                                          </p:spTgt>
                                        </p:tgtEl>
                                      </p:cBhvr>
                                    </p:animEffect>
                                    <p:anim calcmode="lin" valueType="num">
                                      <p:cBhvr>
                                        <p:cTn id="19" dur="2000"/>
                                        <p:tgtEl>
                                          <p:spTgt spid="3">
                                            <p:txEl>
                                              <p:pRg st="4" end="4"/>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20" dur="2000"/>
                                        <p:tgtEl>
                                          <p:spTgt spid="3">
                                            <p:txEl>
                                              <p:pRg st="4" end="4"/>
                                            </p:txEl>
                                          </p:spTgt>
                                        </p:tgtEl>
                                        <p:attrNameLst>
                                          <p:attrName>ppt_h</p:attrName>
                                        </p:attrNameLst>
                                      </p:cBhvr>
                                      <p:tavLst>
                                        <p:tav tm="0">
                                          <p:val>
                                            <p:strVal val="ppt_h"/>
                                          </p:val>
                                        </p:tav>
                                        <p:tav tm="100000">
                                          <p:val>
                                            <p:strVal val="ppt_h"/>
                                          </p:val>
                                        </p:tav>
                                      </p:tavLst>
                                    </p:anim>
                                    <p:set>
                                      <p:cBhvr>
                                        <p:cTn id="21" dur="1" fill="hold">
                                          <p:stCondLst>
                                            <p:cond delay="1999"/>
                                          </p:stCondLst>
                                        </p:cTn>
                                        <p:tgtEl>
                                          <p:spTgt spid="3">
                                            <p:txEl>
                                              <p:pRg st="4" end="4"/>
                                            </p:txEl>
                                          </p:spTgt>
                                        </p:tgtEl>
                                        <p:attrNameLst>
                                          <p:attrName>style.visibility</p:attrName>
                                        </p:attrNameLst>
                                      </p:cBhvr>
                                      <p:to>
                                        <p:strVal val="hidden"/>
                                      </p:to>
                                    </p:set>
                                  </p:childTnLst>
                                </p:cTn>
                              </p:par>
                            </p:childTnLst>
                          </p:cTn>
                        </p:par>
                        <p:par>
                          <p:cTn id="22" fill="hold">
                            <p:stCondLst>
                              <p:cond delay="6000"/>
                            </p:stCondLst>
                            <p:childTnLst>
                              <p:par>
                                <p:cTn id="23" presetID="45" presetClass="exit" presetSubtype="0" fill="hold" grpId="0" nodeType="afterEffect">
                                  <p:stCondLst>
                                    <p:cond delay="0"/>
                                  </p:stCondLst>
                                  <p:childTnLst>
                                    <p:animEffect transition="out" filter="fade">
                                      <p:cBhvr>
                                        <p:cTn id="24" dur="2000"/>
                                        <p:tgtEl>
                                          <p:spTgt spid="3">
                                            <p:txEl>
                                              <p:pRg st="5" end="5"/>
                                            </p:txEl>
                                          </p:spTgt>
                                        </p:tgtEl>
                                      </p:cBhvr>
                                    </p:animEffect>
                                    <p:anim calcmode="lin" valueType="num">
                                      <p:cBhvr>
                                        <p:cTn id="25" dur="2000"/>
                                        <p:tgtEl>
                                          <p:spTgt spid="3">
                                            <p:txEl>
                                              <p:pRg st="5" end="5"/>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26" dur="2000"/>
                                        <p:tgtEl>
                                          <p:spTgt spid="3">
                                            <p:txEl>
                                              <p:pRg st="5" end="5"/>
                                            </p:txEl>
                                          </p:spTgt>
                                        </p:tgtEl>
                                        <p:attrNameLst>
                                          <p:attrName>ppt_h</p:attrName>
                                        </p:attrNameLst>
                                      </p:cBhvr>
                                      <p:tavLst>
                                        <p:tav tm="0">
                                          <p:val>
                                            <p:strVal val="ppt_h"/>
                                          </p:val>
                                        </p:tav>
                                        <p:tav tm="100000">
                                          <p:val>
                                            <p:strVal val="ppt_h"/>
                                          </p:val>
                                        </p:tav>
                                      </p:tavLst>
                                    </p:anim>
                                    <p:set>
                                      <p:cBhvr>
                                        <p:cTn id="27" dur="1" fill="hold">
                                          <p:stCondLst>
                                            <p:cond delay="1999"/>
                                          </p:stCondLst>
                                        </p:cTn>
                                        <p:tgtEl>
                                          <p:spTgt spid="3">
                                            <p:txEl>
                                              <p:pRg st="5" end="5"/>
                                            </p:txEl>
                                          </p:spTgt>
                                        </p:tgtEl>
                                        <p:attrNameLst>
                                          <p:attrName>style.visibility</p:attrName>
                                        </p:attrNameLst>
                                      </p:cBhvr>
                                      <p:to>
                                        <p:strVal val="hidden"/>
                                      </p:to>
                                    </p:set>
                                  </p:childTnLst>
                                </p:cTn>
                              </p:par>
                            </p:childTnLst>
                          </p:cTn>
                        </p:par>
                        <p:par>
                          <p:cTn id="28" fill="hold">
                            <p:stCondLst>
                              <p:cond delay="8000"/>
                            </p:stCondLst>
                            <p:childTnLst>
                              <p:par>
                                <p:cTn id="29" presetID="45" presetClass="exit" presetSubtype="0" fill="hold" grpId="0" nodeType="afterEffect">
                                  <p:stCondLst>
                                    <p:cond delay="0"/>
                                  </p:stCondLst>
                                  <p:childTnLst>
                                    <p:animEffect transition="out" filter="fade">
                                      <p:cBhvr>
                                        <p:cTn id="30" dur="2000"/>
                                        <p:tgtEl>
                                          <p:spTgt spid="3">
                                            <p:txEl>
                                              <p:pRg st="6" end="6"/>
                                            </p:txEl>
                                          </p:spTgt>
                                        </p:tgtEl>
                                      </p:cBhvr>
                                    </p:animEffect>
                                    <p:anim calcmode="lin" valueType="num">
                                      <p:cBhvr>
                                        <p:cTn id="31" dur="2000"/>
                                        <p:tgtEl>
                                          <p:spTgt spid="3">
                                            <p:txEl>
                                              <p:pRg st="6" end="6"/>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32" dur="2000"/>
                                        <p:tgtEl>
                                          <p:spTgt spid="3">
                                            <p:txEl>
                                              <p:pRg st="6" end="6"/>
                                            </p:txEl>
                                          </p:spTgt>
                                        </p:tgtEl>
                                        <p:attrNameLst>
                                          <p:attrName>ppt_h</p:attrName>
                                        </p:attrNameLst>
                                      </p:cBhvr>
                                      <p:tavLst>
                                        <p:tav tm="0">
                                          <p:val>
                                            <p:strVal val="ppt_h"/>
                                          </p:val>
                                        </p:tav>
                                        <p:tav tm="100000">
                                          <p:val>
                                            <p:strVal val="ppt_h"/>
                                          </p:val>
                                        </p:tav>
                                      </p:tavLst>
                                    </p:anim>
                                    <p:set>
                                      <p:cBhvr>
                                        <p:cTn id="33" dur="1" fill="hold">
                                          <p:stCondLst>
                                            <p:cond delay="1999"/>
                                          </p:stCondLst>
                                        </p:cTn>
                                        <p:tgtEl>
                                          <p:spTgt spid="3">
                                            <p:txEl>
                                              <p:pRg st="6" end="6"/>
                                            </p:txEl>
                                          </p:spTgt>
                                        </p:tgtEl>
                                        <p:attrNameLst>
                                          <p:attrName>style.visibility</p:attrName>
                                        </p:attrNameLst>
                                      </p:cBhvr>
                                      <p:to>
                                        <p:strVal val="hidden"/>
                                      </p:to>
                                    </p:set>
                                  </p:childTnLst>
                                </p:cTn>
                              </p:par>
                            </p:childTnLst>
                          </p:cTn>
                        </p:par>
                        <p:par>
                          <p:cTn id="34" fill="hold">
                            <p:stCondLst>
                              <p:cond delay="10000"/>
                            </p:stCondLst>
                            <p:childTnLst>
                              <p:par>
                                <p:cTn id="35" presetID="45" presetClass="exit" presetSubtype="0" fill="hold" grpId="0" nodeType="afterEffect">
                                  <p:stCondLst>
                                    <p:cond delay="0"/>
                                  </p:stCondLst>
                                  <p:childTnLst>
                                    <p:animEffect transition="out" filter="fade">
                                      <p:cBhvr>
                                        <p:cTn id="36" dur="2000"/>
                                        <p:tgtEl>
                                          <p:spTgt spid="3">
                                            <p:txEl>
                                              <p:pRg st="7" end="7"/>
                                            </p:txEl>
                                          </p:spTgt>
                                        </p:tgtEl>
                                      </p:cBhvr>
                                    </p:animEffect>
                                    <p:anim calcmode="lin" valueType="num">
                                      <p:cBhvr>
                                        <p:cTn id="37" dur="2000"/>
                                        <p:tgtEl>
                                          <p:spTgt spid="3">
                                            <p:txEl>
                                              <p:pRg st="7" end="7"/>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38" dur="2000"/>
                                        <p:tgtEl>
                                          <p:spTgt spid="3">
                                            <p:txEl>
                                              <p:pRg st="7" end="7"/>
                                            </p:txEl>
                                          </p:spTgt>
                                        </p:tgtEl>
                                        <p:attrNameLst>
                                          <p:attrName>ppt_h</p:attrName>
                                        </p:attrNameLst>
                                      </p:cBhvr>
                                      <p:tavLst>
                                        <p:tav tm="0">
                                          <p:val>
                                            <p:strVal val="ppt_h"/>
                                          </p:val>
                                        </p:tav>
                                        <p:tav tm="100000">
                                          <p:val>
                                            <p:strVal val="ppt_h"/>
                                          </p:val>
                                        </p:tav>
                                      </p:tavLst>
                                    </p:anim>
                                    <p:set>
                                      <p:cBhvr>
                                        <p:cTn id="39" dur="1" fill="hold">
                                          <p:stCondLst>
                                            <p:cond delay="1999"/>
                                          </p:stCondLst>
                                        </p:cTn>
                                        <p:tgtEl>
                                          <p:spTgt spid="3">
                                            <p:txEl>
                                              <p:pRg st="7" end="7"/>
                                            </p:txEl>
                                          </p:spTgt>
                                        </p:tgtEl>
                                        <p:attrNameLst>
                                          <p:attrName>style.visibility</p:attrName>
                                        </p:attrNameLst>
                                      </p:cBhvr>
                                      <p:to>
                                        <p:strVal val="hidden"/>
                                      </p:to>
                                    </p:set>
                                  </p:childTnLst>
                                </p:cTn>
                              </p:par>
                            </p:childTnLst>
                          </p:cTn>
                        </p:par>
                        <p:par>
                          <p:cTn id="40" fill="hold">
                            <p:stCondLst>
                              <p:cond delay="12000"/>
                            </p:stCondLst>
                            <p:childTnLst>
                              <p:par>
                                <p:cTn id="41" presetID="45" presetClass="exit" presetSubtype="0" fill="hold" grpId="0" nodeType="afterEffect">
                                  <p:stCondLst>
                                    <p:cond delay="0"/>
                                  </p:stCondLst>
                                  <p:childTnLst>
                                    <p:animEffect transition="out" filter="fade">
                                      <p:cBhvr>
                                        <p:cTn id="42" dur="2000"/>
                                        <p:tgtEl>
                                          <p:spTgt spid="3">
                                            <p:txEl>
                                              <p:pRg st="8" end="8"/>
                                            </p:txEl>
                                          </p:spTgt>
                                        </p:tgtEl>
                                      </p:cBhvr>
                                    </p:animEffect>
                                    <p:anim calcmode="lin" valueType="num">
                                      <p:cBhvr>
                                        <p:cTn id="43" dur="2000"/>
                                        <p:tgtEl>
                                          <p:spTgt spid="3">
                                            <p:txEl>
                                              <p:pRg st="8" end="8"/>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44" dur="2000"/>
                                        <p:tgtEl>
                                          <p:spTgt spid="3">
                                            <p:txEl>
                                              <p:pRg st="8" end="8"/>
                                            </p:txEl>
                                          </p:spTgt>
                                        </p:tgtEl>
                                        <p:attrNameLst>
                                          <p:attrName>ppt_h</p:attrName>
                                        </p:attrNameLst>
                                      </p:cBhvr>
                                      <p:tavLst>
                                        <p:tav tm="0">
                                          <p:val>
                                            <p:strVal val="ppt_h"/>
                                          </p:val>
                                        </p:tav>
                                        <p:tav tm="100000">
                                          <p:val>
                                            <p:strVal val="ppt_h"/>
                                          </p:val>
                                        </p:tav>
                                      </p:tavLst>
                                    </p:anim>
                                    <p:set>
                                      <p:cBhvr>
                                        <p:cTn id="45" dur="1" fill="hold">
                                          <p:stCondLst>
                                            <p:cond delay="1999"/>
                                          </p:stCondLst>
                                        </p:cTn>
                                        <p:tgtEl>
                                          <p:spTgt spid="3">
                                            <p:txEl>
                                              <p:pRg st="8" end="8"/>
                                            </p:txEl>
                                          </p:spTgt>
                                        </p:tgtEl>
                                        <p:attrNameLst>
                                          <p:attrName>style.visibility</p:attrName>
                                        </p:attrNameLst>
                                      </p:cBhvr>
                                      <p:to>
                                        <p:strVal val="hidden"/>
                                      </p:to>
                                    </p:set>
                                  </p:childTnLst>
                                </p:cTn>
                              </p:par>
                            </p:childTnLst>
                          </p:cTn>
                        </p:par>
                        <p:par>
                          <p:cTn id="46" fill="hold">
                            <p:stCondLst>
                              <p:cond delay="14000"/>
                            </p:stCondLst>
                            <p:childTnLst>
                              <p:par>
                                <p:cTn id="47" presetID="45" presetClass="exit" presetSubtype="0" fill="hold" grpId="0" nodeType="afterEffect">
                                  <p:stCondLst>
                                    <p:cond delay="0"/>
                                  </p:stCondLst>
                                  <p:childTnLst>
                                    <p:animEffect transition="out" filter="fade">
                                      <p:cBhvr>
                                        <p:cTn id="48" dur="2000"/>
                                        <p:tgtEl>
                                          <p:spTgt spid="3">
                                            <p:txEl>
                                              <p:pRg st="9" end="9"/>
                                            </p:txEl>
                                          </p:spTgt>
                                        </p:tgtEl>
                                      </p:cBhvr>
                                    </p:animEffect>
                                    <p:anim calcmode="lin" valueType="num">
                                      <p:cBhvr>
                                        <p:cTn id="49" dur="2000"/>
                                        <p:tgtEl>
                                          <p:spTgt spid="3">
                                            <p:txEl>
                                              <p:pRg st="9" end="9"/>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50" dur="2000"/>
                                        <p:tgtEl>
                                          <p:spTgt spid="3">
                                            <p:txEl>
                                              <p:pRg st="9" end="9"/>
                                            </p:txEl>
                                          </p:spTgt>
                                        </p:tgtEl>
                                        <p:attrNameLst>
                                          <p:attrName>ppt_h</p:attrName>
                                        </p:attrNameLst>
                                      </p:cBhvr>
                                      <p:tavLst>
                                        <p:tav tm="0">
                                          <p:val>
                                            <p:strVal val="ppt_h"/>
                                          </p:val>
                                        </p:tav>
                                        <p:tav tm="100000">
                                          <p:val>
                                            <p:strVal val="ppt_h"/>
                                          </p:val>
                                        </p:tav>
                                      </p:tavLst>
                                    </p:anim>
                                    <p:set>
                                      <p:cBhvr>
                                        <p:cTn id="51" dur="1" fill="hold">
                                          <p:stCondLst>
                                            <p:cond delay="1999"/>
                                          </p:stCondLst>
                                        </p:cTn>
                                        <p:tgtEl>
                                          <p:spTgt spid="3">
                                            <p:txEl>
                                              <p:pRg st="9" end="9"/>
                                            </p:txEl>
                                          </p:spTgt>
                                        </p:tgtEl>
                                        <p:attrNameLst>
                                          <p:attrName>style.visibility</p:attrName>
                                        </p:attrNameLst>
                                      </p:cBhvr>
                                      <p:to>
                                        <p:strVal val="hidden"/>
                                      </p:to>
                                    </p:set>
                                  </p:childTnLst>
                                </p:cTn>
                              </p:par>
                            </p:childTnLst>
                          </p:cTn>
                        </p:par>
                        <p:par>
                          <p:cTn id="52" fill="hold">
                            <p:stCondLst>
                              <p:cond delay="16000"/>
                            </p:stCondLst>
                            <p:childTnLst>
                              <p:par>
                                <p:cTn id="53" presetID="45" presetClass="exit" presetSubtype="0" fill="hold" grpId="0" nodeType="afterEffect">
                                  <p:stCondLst>
                                    <p:cond delay="0"/>
                                  </p:stCondLst>
                                  <p:childTnLst>
                                    <p:animEffect transition="out" filter="fade">
                                      <p:cBhvr>
                                        <p:cTn id="54" dur="2000"/>
                                        <p:tgtEl>
                                          <p:spTgt spid="3">
                                            <p:txEl>
                                              <p:pRg st="10" end="10"/>
                                            </p:txEl>
                                          </p:spTgt>
                                        </p:tgtEl>
                                      </p:cBhvr>
                                    </p:animEffect>
                                    <p:anim calcmode="lin" valueType="num">
                                      <p:cBhvr>
                                        <p:cTn id="55" dur="2000"/>
                                        <p:tgtEl>
                                          <p:spTgt spid="3">
                                            <p:txEl>
                                              <p:pRg st="10" end="10"/>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56" dur="2000"/>
                                        <p:tgtEl>
                                          <p:spTgt spid="3">
                                            <p:txEl>
                                              <p:pRg st="10" end="10"/>
                                            </p:txEl>
                                          </p:spTgt>
                                        </p:tgtEl>
                                        <p:attrNameLst>
                                          <p:attrName>ppt_h</p:attrName>
                                        </p:attrNameLst>
                                      </p:cBhvr>
                                      <p:tavLst>
                                        <p:tav tm="0">
                                          <p:val>
                                            <p:strVal val="ppt_h"/>
                                          </p:val>
                                        </p:tav>
                                        <p:tav tm="100000">
                                          <p:val>
                                            <p:strVal val="ppt_h"/>
                                          </p:val>
                                        </p:tav>
                                      </p:tavLst>
                                    </p:anim>
                                    <p:set>
                                      <p:cBhvr>
                                        <p:cTn id="57" dur="1" fill="hold">
                                          <p:stCondLst>
                                            <p:cond delay="1999"/>
                                          </p:stCondLst>
                                        </p:cTn>
                                        <p:tgtEl>
                                          <p:spTgt spid="3">
                                            <p:txEl>
                                              <p:pRg st="10" end="10"/>
                                            </p:txEl>
                                          </p:spTgt>
                                        </p:tgtEl>
                                        <p:attrNameLst>
                                          <p:attrName>style.visibility</p:attrName>
                                        </p:attrNameLst>
                                      </p:cBhvr>
                                      <p:to>
                                        <p:strVal val="hidden"/>
                                      </p:to>
                                    </p:set>
                                  </p:childTnLst>
                                </p:cTn>
                              </p:par>
                            </p:childTnLst>
                          </p:cTn>
                        </p:par>
                        <p:par>
                          <p:cTn id="58" fill="hold">
                            <p:stCondLst>
                              <p:cond delay="18000"/>
                            </p:stCondLst>
                            <p:childTnLst>
                              <p:par>
                                <p:cTn id="59" presetID="45" presetClass="exit" presetSubtype="0" fill="hold" grpId="0" nodeType="afterEffect">
                                  <p:stCondLst>
                                    <p:cond delay="0"/>
                                  </p:stCondLst>
                                  <p:childTnLst>
                                    <p:animEffect transition="out" filter="fade">
                                      <p:cBhvr>
                                        <p:cTn id="60" dur="2000"/>
                                        <p:tgtEl>
                                          <p:spTgt spid="3">
                                            <p:txEl>
                                              <p:pRg st="11" end="11"/>
                                            </p:txEl>
                                          </p:spTgt>
                                        </p:tgtEl>
                                      </p:cBhvr>
                                    </p:animEffect>
                                    <p:anim calcmode="lin" valueType="num">
                                      <p:cBhvr>
                                        <p:cTn id="61" dur="2000"/>
                                        <p:tgtEl>
                                          <p:spTgt spid="3">
                                            <p:txEl>
                                              <p:pRg st="11" end="11"/>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62" dur="2000"/>
                                        <p:tgtEl>
                                          <p:spTgt spid="3">
                                            <p:txEl>
                                              <p:pRg st="11" end="11"/>
                                            </p:txEl>
                                          </p:spTgt>
                                        </p:tgtEl>
                                        <p:attrNameLst>
                                          <p:attrName>ppt_h</p:attrName>
                                        </p:attrNameLst>
                                      </p:cBhvr>
                                      <p:tavLst>
                                        <p:tav tm="0">
                                          <p:val>
                                            <p:strVal val="ppt_h"/>
                                          </p:val>
                                        </p:tav>
                                        <p:tav tm="100000">
                                          <p:val>
                                            <p:strVal val="ppt_h"/>
                                          </p:val>
                                        </p:tav>
                                      </p:tavLst>
                                    </p:anim>
                                    <p:set>
                                      <p:cBhvr>
                                        <p:cTn id="63" dur="1" fill="hold">
                                          <p:stCondLst>
                                            <p:cond delay="1999"/>
                                          </p:stCondLst>
                                        </p:cTn>
                                        <p:tgtEl>
                                          <p:spTgt spid="3">
                                            <p:txEl>
                                              <p:pRg st="11" end="11"/>
                                            </p:txEl>
                                          </p:spTgt>
                                        </p:tgtEl>
                                        <p:attrNameLst>
                                          <p:attrName>style.visibility</p:attrName>
                                        </p:attrNameLst>
                                      </p:cBhvr>
                                      <p:to>
                                        <p:strVal val="hidden"/>
                                      </p:to>
                                    </p:set>
                                  </p:childTnLst>
                                </p:cTn>
                              </p:par>
                              <p:par>
                                <p:cTn id="64" presetID="45" presetClass="exit" presetSubtype="0" fill="hold" grpId="0" nodeType="withEffect">
                                  <p:stCondLst>
                                    <p:cond delay="0"/>
                                  </p:stCondLst>
                                  <p:childTnLst>
                                    <p:animEffect transition="out" filter="fade">
                                      <p:cBhvr>
                                        <p:cTn id="65" dur="2000"/>
                                        <p:tgtEl>
                                          <p:spTgt spid="4"/>
                                        </p:tgtEl>
                                      </p:cBhvr>
                                    </p:animEffect>
                                    <p:anim calcmode="lin" valueType="num">
                                      <p:cBhvr>
                                        <p:cTn id="66" dur="2000"/>
                                        <p:tgtEl>
                                          <p:spTgt spid="4"/>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67" dur="2000"/>
                                        <p:tgtEl>
                                          <p:spTgt spid="4"/>
                                        </p:tgtEl>
                                        <p:attrNameLst>
                                          <p:attrName>ppt_h</p:attrName>
                                        </p:attrNameLst>
                                      </p:cBhvr>
                                      <p:tavLst>
                                        <p:tav tm="0">
                                          <p:val>
                                            <p:strVal val="ppt_h"/>
                                          </p:val>
                                        </p:tav>
                                        <p:tav tm="100000">
                                          <p:val>
                                            <p:strVal val="ppt_h"/>
                                          </p:val>
                                        </p:tav>
                                      </p:tavLst>
                                    </p:anim>
                                    <p:set>
                                      <p:cBhvr>
                                        <p:cTn id="68" dur="1" fill="hold">
                                          <p:stCondLst>
                                            <p:cond delay="19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lnSpcReduction="10000"/>
          </a:bodyPr>
          <a:lstStyle/>
          <a:p>
            <a:pPr lvl="0"/>
            <a:endParaRPr lang="es-MX" dirty="0" smtClean="0"/>
          </a:p>
          <a:p>
            <a:pPr lvl="0"/>
            <a:endParaRPr lang="es-MX" dirty="0"/>
          </a:p>
          <a:p>
            <a:pPr lvl="0"/>
            <a:r>
              <a:rPr lang="es-MX" dirty="0" smtClean="0">
                <a:latin typeface="Century Gothic" pitchFamily="34" charset="0"/>
              </a:rPr>
              <a:t>Costos </a:t>
            </a:r>
            <a:r>
              <a:rPr lang="es-MX" dirty="0">
                <a:latin typeface="Century Gothic" pitchFamily="34" charset="0"/>
              </a:rPr>
              <a:t>de instalación </a:t>
            </a:r>
          </a:p>
          <a:p>
            <a:pPr lvl="0"/>
            <a:r>
              <a:rPr lang="es-MX" dirty="0" err="1">
                <a:latin typeface="Century Gothic" pitchFamily="34" charset="0"/>
              </a:rPr>
              <a:t>Administracion</a:t>
            </a:r>
            <a:endParaRPr lang="es-MX" dirty="0">
              <a:latin typeface="Century Gothic" pitchFamily="34" charset="0"/>
            </a:endParaRPr>
          </a:p>
          <a:p>
            <a:pPr lvl="0"/>
            <a:r>
              <a:rPr lang="es-MX" dirty="0">
                <a:latin typeface="Century Gothic" pitchFamily="34" charset="0"/>
              </a:rPr>
              <a:t>Vulnerabilidad</a:t>
            </a:r>
          </a:p>
          <a:p>
            <a:pPr lvl="0"/>
            <a:r>
              <a:rPr lang="es-MX" dirty="0">
                <a:latin typeface="Century Gothic" pitchFamily="34" charset="0"/>
              </a:rPr>
              <a:t>Longitud de canales limitada</a:t>
            </a:r>
          </a:p>
          <a:p>
            <a:pPr lvl="0"/>
            <a:r>
              <a:rPr lang="es-MX" dirty="0">
                <a:latin typeface="Century Gothic" pitchFamily="34" charset="0"/>
              </a:rPr>
              <a:t>El desempeño se disminuye a medida que la red crece</a:t>
            </a:r>
          </a:p>
          <a:p>
            <a:pPr lvl="0"/>
            <a:r>
              <a:rPr lang="es-MX" dirty="0">
                <a:latin typeface="Century Gothic" pitchFamily="34" charset="0"/>
              </a:rPr>
              <a:t>Un problema en el canal usualmente degrada toda la red</a:t>
            </a:r>
          </a:p>
          <a:p>
            <a:pPr lvl="0"/>
            <a:r>
              <a:rPr lang="es-MX" dirty="0">
                <a:latin typeface="Century Gothic" pitchFamily="34" charset="0"/>
              </a:rPr>
              <a:t>El canal requiere ser correctamente cerrado</a:t>
            </a:r>
          </a:p>
          <a:p>
            <a:pPr lvl="0"/>
            <a:r>
              <a:rPr lang="es-MX" dirty="0">
                <a:latin typeface="Century Gothic" pitchFamily="34" charset="0"/>
              </a:rPr>
              <a:t>Longitudes de canales limitadas</a:t>
            </a:r>
          </a:p>
          <a:p>
            <a:pPr lvl="0"/>
            <a:r>
              <a:rPr lang="es-MX" dirty="0">
                <a:latin typeface="Century Gothic" pitchFamily="34" charset="0"/>
              </a:rPr>
              <a:t>Si el nodo central falla toda la red se desconecta</a:t>
            </a:r>
          </a:p>
          <a:p>
            <a:endParaRPr lang="es-MX" dirty="0">
              <a:latin typeface="Century Gothic" pitchFamily="34" charset="0"/>
            </a:endParaRPr>
          </a:p>
        </p:txBody>
      </p:sp>
      <p:sp>
        <p:nvSpPr>
          <p:cNvPr id="4" name="3 Rectángulo"/>
          <p:cNvSpPr/>
          <p:nvPr/>
        </p:nvSpPr>
        <p:spPr>
          <a:xfrm>
            <a:off x="1187624" y="13964"/>
            <a:ext cx="6738366" cy="1754326"/>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s-MX" sz="5400" i="1" dirty="0" smtClean="0"/>
              <a:t>DESVENTAJAS EN UNA RED INFORMATICA</a:t>
            </a:r>
            <a:endParaRPr lang="es-MX" sz="5400" dirty="0"/>
          </a:p>
        </p:txBody>
      </p:sp>
      <p:pic>
        <p:nvPicPr>
          <p:cNvPr id="6146" name="Picture 2">
            <a:hlinkClick r:id="rId2" action="ppaction://hlinksldjump"/>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56176" y="5661248"/>
            <a:ext cx="1895475" cy="603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65559132"/>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xit" presetSubtype="0" fill="hold" grpId="0" nodeType="withEffect">
                                  <p:stCondLst>
                                    <p:cond delay="0"/>
                                  </p:stCondLst>
                                  <p:childTnLst>
                                    <p:animEffect transition="out" filter="fade">
                                      <p:cBhvr>
                                        <p:cTn id="6" dur="2000"/>
                                        <p:tgtEl>
                                          <p:spTgt spid="4"/>
                                        </p:tgtEl>
                                      </p:cBhvr>
                                    </p:animEffect>
                                    <p:anim calcmode="lin" valueType="num">
                                      <p:cBhvr>
                                        <p:cTn id="7" dur="2000"/>
                                        <p:tgtEl>
                                          <p:spTgt spid="4"/>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8" dur="2000"/>
                                        <p:tgtEl>
                                          <p:spTgt spid="4"/>
                                        </p:tgtEl>
                                        <p:attrNameLst>
                                          <p:attrName>ppt_h</p:attrName>
                                        </p:attrNameLst>
                                      </p:cBhvr>
                                      <p:tavLst>
                                        <p:tav tm="0">
                                          <p:val>
                                            <p:strVal val="ppt_h"/>
                                          </p:val>
                                        </p:tav>
                                        <p:tav tm="100000">
                                          <p:val>
                                            <p:strVal val="ppt_h"/>
                                          </p:val>
                                        </p:tav>
                                      </p:tavLst>
                                    </p:anim>
                                    <p:set>
                                      <p:cBhvr>
                                        <p:cTn id="9" dur="1" fill="hold">
                                          <p:stCondLst>
                                            <p:cond delay="1999"/>
                                          </p:stCondLst>
                                        </p:cTn>
                                        <p:tgtEl>
                                          <p:spTgt spid="4"/>
                                        </p:tgtEl>
                                        <p:attrNameLst>
                                          <p:attrName>style.visibility</p:attrName>
                                        </p:attrNameLst>
                                      </p:cBhvr>
                                      <p:to>
                                        <p:strVal val="hidden"/>
                                      </p:to>
                                    </p:set>
                                  </p:childTnLst>
                                </p:cTn>
                              </p:par>
                            </p:childTnLst>
                          </p:cTn>
                        </p:par>
                        <p:par>
                          <p:cTn id="10" fill="hold">
                            <p:stCondLst>
                              <p:cond delay="2000"/>
                            </p:stCondLst>
                            <p:childTnLst>
                              <p:par>
                                <p:cTn id="11" presetID="45" presetClass="exit" presetSubtype="0" fill="hold" grpId="0" nodeType="afterEffect">
                                  <p:stCondLst>
                                    <p:cond delay="0"/>
                                  </p:stCondLst>
                                  <p:childTnLst>
                                    <p:animEffect transition="out" filter="fade">
                                      <p:cBhvr>
                                        <p:cTn id="12" dur="2000"/>
                                        <p:tgtEl>
                                          <p:spTgt spid="3">
                                            <p:txEl>
                                              <p:pRg st="2" end="2"/>
                                            </p:txEl>
                                          </p:spTgt>
                                        </p:tgtEl>
                                      </p:cBhvr>
                                    </p:animEffect>
                                    <p:anim calcmode="lin" valueType="num">
                                      <p:cBhvr>
                                        <p:cTn id="13" dur="2000"/>
                                        <p:tgtEl>
                                          <p:spTgt spid="3">
                                            <p:txEl>
                                              <p:pRg st="2" end="2"/>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14" dur="2000"/>
                                        <p:tgtEl>
                                          <p:spTgt spid="3">
                                            <p:txEl>
                                              <p:pRg st="2" end="2"/>
                                            </p:txEl>
                                          </p:spTgt>
                                        </p:tgtEl>
                                        <p:attrNameLst>
                                          <p:attrName>ppt_h</p:attrName>
                                        </p:attrNameLst>
                                      </p:cBhvr>
                                      <p:tavLst>
                                        <p:tav tm="0">
                                          <p:val>
                                            <p:strVal val="ppt_h"/>
                                          </p:val>
                                        </p:tav>
                                        <p:tav tm="100000">
                                          <p:val>
                                            <p:strVal val="ppt_h"/>
                                          </p:val>
                                        </p:tav>
                                      </p:tavLst>
                                    </p:anim>
                                    <p:set>
                                      <p:cBhvr>
                                        <p:cTn id="15" dur="1" fill="hold">
                                          <p:stCondLst>
                                            <p:cond delay="1999"/>
                                          </p:stCondLst>
                                        </p:cTn>
                                        <p:tgtEl>
                                          <p:spTgt spid="3">
                                            <p:txEl>
                                              <p:pRg st="2" end="2"/>
                                            </p:txEl>
                                          </p:spTgt>
                                        </p:tgtEl>
                                        <p:attrNameLst>
                                          <p:attrName>style.visibility</p:attrName>
                                        </p:attrNameLst>
                                      </p:cBhvr>
                                      <p:to>
                                        <p:strVal val="hidden"/>
                                      </p:to>
                                    </p:set>
                                  </p:childTnLst>
                                </p:cTn>
                              </p:par>
                            </p:childTnLst>
                          </p:cTn>
                        </p:par>
                        <p:par>
                          <p:cTn id="16" fill="hold">
                            <p:stCondLst>
                              <p:cond delay="4000"/>
                            </p:stCondLst>
                            <p:childTnLst>
                              <p:par>
                                <p:cTn id="17" presetID="45" presetClass="exit" presetSubtype="0" fill="hold" grpId="0" nodeType="afterEffect">
                                  <p:stCondLst>
                                    <p:cond delay="0"/>
                                  </p:stCondLst>
                                  <p:childTnLst>
                                    <p:animEffect transition="out" filter="fade">
                                      <p:cBhvr>
                                        <p:cTn id="18" dur="2000"/>
                                        <p:tgtEl>
                                          <p:spTgt spid="3">
                                            <p:txEl>
                                              <p:pRg st="3" end="3"/>
                                            </p:txEl>
                                          </p:spTgt>
                                        </p:tgtEl>
                                      </p:cBhvr>
                                    </p:animEffect>
                                    <p:anim calcmode="lin" valueType="num">
                                      <p:cBhvr>
                                        <p:cTn id="19" dur="2000"/>
                                        <p:tgtEl>
                                          <p:spTgt spid="3">
                                            <p:txEl>
                                              <p:pRg st="3" end="3"/>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20" dur="2000"/>
                                        <p:tgtEl>
                                          <p:spTgt spid="3">
                                            <p:txEl>
                                              <p:pRg st="3" end="3"/>
                                            </p:txEl>
                                          </p:spTgt>
                                        </p:tgtEl>
                                        <p:attrNameLst>
                                          <p:attrName>ppt_h</p:attrName>
                                        </p:attrNameLst>
                                      </p:cBhvr>
                                      <p:tavLst>
                                        <p:tav tm="0">
                                          <p:val>
                                            <p:strVal val="ppt_h"/>
                                          </p:val>
                                        </p:tav>
                                        <p:tav tm="100000">
                                          <p:val>
                                            <p:strVal val="ppt_h"/>
                                          </p:val>
                                        </p:tav>
                                      </p:tavLst>
                                    </p:anim>
                                    <p:set>
                                      <p:cBhvr>
                                        <p:cTn id="21" dur="1" fill="hold">
                                          <p:stCondLst>
                                            <p:cond delay="1999"/>
                                          </p:stCondLst>
                                        </p:cTn>
                                        <p:tgtEl>
                                          <p:spTgt spid="3">
                                            <p:txEl>
                                              <p:pRg st="3" end="3"/>
                                            </p:txEl>
                                          </p:spTgt>
                                        </p:tgtEl>
                                        <p:attrNameLst>
                                          <p:attrName>style.visibility</p:attrName>
                                        </p:attrNameLst>
                                      </p:cBhvr>
                                      <p:to>
                                        <p:strVal val="hidden"/>
                                      </p:to>
                                    </p:set>
                                  </p:childTnLst>
                                </p:cTn>
                              </p:par>
                            </p:childTnLst>
                          </p:cTn>
                        </p:par>
                        <p:par>
                          <p:cTn id="22" fill="hold">
                            <p:stCondLst>
                              <p:cond delay="6000"/>
                            </p:stCondLst>
                            <p:childTnLst>
                              <p:par>
                                <p:cTn id="23" presetID="45" presetClass="exit" presetSubtype="0" fill="hold" grpId="0" nodeType="afterEffect">
                                  <p:stCondLst>
                                    <p:cond delay="0"/>
                                  </p:stCondLst>
                                  <p:childTnLst>
                                    <p:animEffect transition="out" filter="fade">
                                      <p:cBhvr>
                                        <p:cTn id="24" dur="2000"/>
                                        <p:tgtEl>
                                          <p:spTgt spid="3">
                                            <p:txEl>
                                              <p:pRg st="4" end="4"/>
                                            </p:txEl>
                                          </p:spTgt>
                                        </p:tgtEl>
                                      </p:cBhvr>
                                    </p:animEffect>
                                    <p:anim calcmode="lin" valueType="num">
                                      <p:cBhvr>
                                        <p:cTn id="25" dur="2000"/>
                                        <p:tgtEl>
                                          <p:spTgt spid="3">
                                            <p:txEl>
                                              <p:pRg st="4" end="4"/>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26" dur="2000"/>
                                        <p:tgtEl>
                                          <p:spTgt spid="3">
                                            <p:txEl>
                                              <p:pRg st="4" end="4"/>
                                            </p:txEl>
                                          </p:spTgt>
                                        </p:tgtEl>
                                        <p:attrNameLst>
                                          <p:attrName>ppt_h</p:attrName>
                                        </p:attrNameLst>
                                      </p:cBhvr>
                                      <p:tavLst>
                                        <p:tav tm="0">
                                          <p:val>
                                            <p:strVal val="ppt_h"/>
                                          </p:val>
                                        </p:tav>
                                        <p:tav tm="100000">
                                          <p:val>
                                            <p:strVal val="ppt_h"/>
                                          </p:val>
                                        </p:tav>
                                      </p:tavLst>
                                    </p:anim>
                                    <p:set>
                                      <p:cBhvr>
                                        <p:cTn id="27" dur="1" fill="hold">
                                          <p:stCondLst>
                                            <p:cond delay="1999"/>
                                          </p:stCondLst>
                                        </p:cTn>
                                        <p:tgtEl>
                                          <p:spTgt spid="3">
                                            <p:txEl>
                                              <p:pRg st="4" end="4"/>
                                            </p:txEl>
                                          </p:spTgt>
                                        </p:tgtEl>
                                        <p:attrNameLst>
                                          <p:attrName>style.visibility</p:attrName>
                                        </p:attrNameLst>
                                      </p:cBhvr>
                                      <p:to>
                                        <p:strVal val="hidden"/>
                                      </p:to>
                                    </p:set>
                                  </p:childTnLst>
                                </p:cTn>
                              </p:par>
                            </p:childTnLst>
                          </p:cTn>
                        </p:par>
                        <p:par>
                          <p:cTn id="28" fill="hold">
                            <p:stCondLst>
                              <p:cond delay="8000"/>
                            </p:stCondLst>
                            <p:childTnLst>
                              <p:par>
                                <p:cTn id="29" presetID="45" presetClass="exit" presetSubtype="0" fill="hold" grpId="0" nodeType="afterEffect">
                                  <p:stCondLst>
                                    <p:cond delay="0"/>
                                  </p:stCondLst>
                                  <p:childTnLst>
                                    <p:animEffect transition="out" filter="fade">
                                      <p:cBhvr>
                                        <p:cTn id="30" dur="2000"/>
                                        <p:tgtEl>
                                          <p:spTgt spid="3">
                                            <p:txEl>
                                              <p:pRg st="5" end="5"/>
                                            </p:txEl>
                                          </p:spTgt>
                                        </p:tgtEl>
                                      </p:cBhvr>
                                    </p:animEffect>
                                    <p:anim calcmode="lin" valueType="num">
                                      <p:cBhvr>
                                        <p:cTn id="31" dur="2000"/>
                                        <p:tgtEl>
                                          <p:spTgt spid="3">
                                            <p:txEl>
                                              <p:pRg st="5" end="5"/>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32" dur="2000"/>
                                        <p:tgtEl>
                                          <p:spTgt spid="3">
                                            <p:txEl>
                                              <p:pRg st="5" end="5"/>
                                            </p:txEl>
                                          </p:spTgt>
                                        </p:tgtEl>
                                        <p:attrNameLst>
                                          <p:attrName>ppt_h</p:attrName>
                                        </p:attrNameLst>
                                      </p:cBhvr>
                                      <p:tavLst>
                                        <p:tav tm="0">
                                          <p:val>
                                            <p:strVal val="ppt_h"/>
                                          </p:val>
                                        </p:tav>
                                        <p:tav tm="100000">
                                          <p:val>
                                            <p:strVal val="ppt_h"/>
                                          </p:val>
                                        </p:tav>
                                      </p:tavLst>
                                    </p:anim>
                                    <p:set>
                                      <p:cBhvr>
                                        <p:cTn id="33" dur="1" fill="hold">
                                          <p:stCondLst>
                                            <p:cond delay="1999"/>
                                          </p:stCondLst>
                                        </p:cTn>
                                        <p:tgtEl>
                                          <p:spTgt spid="3">
                                            <p:txEl>
                                              <p:pRg st="5" end="5"/>
                                            </p:txEl>
                                          </p:spTgt>
                                        </p:tgtEl>
                                        <p:attrNameLst>
                                          <p:attrName>style.visibility</p:attrName>
                                        </p:attrNameLst>
                                      </p:cBhvr>
                                      <p:to>
                                        <p:strVal val="hidden"/>
                                      </p:to>
                                    </p:set>
                                  </p:childTnLst>
                                </p:cTn>
                              </p:par>
                            </p:childTnLst>
                          </p:cTn>
                        </p:par>
                        <p:par>
                          <p:cTn id="34" fill="hold">
                            <p:stCondLst>
                              <p:cond delay="10000"/>
                            </p:stCondLst>
                            <p:childTnLst>
                              <p:par>
                                <p:cTn id="35" presetID="45" presetClass="exit" presetSubtype="0" fill="hold" grpId="0" nodeType="afterEffect">
                                  <p:stCondLst>
                                    <p:cond delay="0"/>
                                  </p:stCondLst>
                                  <p:childTnLst>
                                    <p:animEffect transition="out" filter="fade">
                                      <p:cBhvr>
                                        <p:cTn id="36" dur="2000"/>
                                        <p:tgtEl>
                                          <p:spTgt spid="3">
                                            <p:txEl>
                                              <p:pRg st="6" end="6"/>
                                            </p:txEl>
                                          </p:spTgt>
                                        </p:tgtEl>
                                      </p:cBhvr>
                                    </p:animEffect>
                                    <p:anim calcmode="lin" valueType="num">
                                      <p:cBhvr>
                                        <p:cTn id="37" dur="2000"/>
                                        <p:tgtEl>
                                          <p:spTgt spid="3">
                                            <p:txEl>
                                              <p:pRg st="6" end="6"/>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38" dur="2000"/>
                                        <p:tgtEl>
                                          <p:spTgt spid="3">
                                            <p:txEl>
                                              <p:pRg st="6" end="6"/>
                                            </p:txEl>
                                          </p:spTgt>
                                        </p:tgtEl>
                                        <p:attrNameLst>
                                          <p:attrName>ppt_h</p:attrName>
                                        </p:attrNameLst>
                                      </p:cBhvr>
                                      <p:tavLst>
                                        <p:tav tm="0">
                                          <p:val>
                                            <p:strVal val="ppt_h"/>
                                          </p:val>
                                        </p:tav>
                                        <p:tav tm="100000">
                                          <p:val>
                                            <p:strVal val="ppt_h"/>
                                          </p:val>
                                        </p:tav>
                                      </p:tavLst>
                                    </p:anim>
                                    <p:set>
                                      <p:cBhvr>
                                        <p:cTn id="39" dur="1" fill="hold">
                                          <p:stCondLst>
                                            <p:cond delay="1999"/>
                                          </p:stCondLst>
                                        </p:cTn>
                                        <p:tgtEl>
                                          <p:spTgt spid="3">
                                            <p:txEl>
                                              <p:pRg st="6" end="6"/>
                                            </p:txEl>
                                          </p:spTgt>
                                        </p:tgtEl>
                                        <p:attrNameLst>
                                          <p:attrName>style.visibility</p:attrName>
                                        </p:attrNameLst>
                                      </p:cBhvr>
                                      <p:to>
                                        <p:strVal val="hidden"/>
                                      </p:to>
                                    </p:set>
                                  </p:childTnLst>
                                </p:cTn>
                              </p:par>
                            </p:childTnLst>
                          </p:cTn>
                        </p:par>
                        <p:par>
                          <p:cTn id="40" fill="hold">
                            <p:stCondLst>
                              <p:cond delay="12000"/>
                            </p:stCondLst>
                            <p:childTnLst>
                              <p:par>
                                <p:cTn id="41" presetID="45" presetClass="exit" presetSubtype="0" fill="hold" grpId="0" nodeType="afterEffect">
                                  <p:stCondLst>
                                    <p:cond delay="0"/>
                                  </p:stCondLst>
                                  <p:childTnLst>
                                    <p:animEffect transition="out" filter="fade">
                                      <p:cBhvr>
                                        <p:cTn id="42" dur="2000"/>
                                        <p:tgtEl>
                                          <p:spTgt spid="3">
                                            <p:txEl>
                                              <p:pRg st="7" end="7"/>
                                            </p:txEl>
                                          </p:spTgt>
                                        </p:tgtEl>
                                      </p:cBhvr>
                                    </p:animEffect>
                                    <p:anim calcmode="lin" valueType="num">
                                      <p:cBhvr>
                                        <p:cTn id="43" dur="2000"/>
                                        <p:tgtEl>
                                          <p:spTgt spid="3">
                                            <p:txEl>
                                              <p:pRg st="7" end="7"/>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44" dur="2000"/>
                                        <p:tgtEl>
                                          <p:spTgt spid="3">
                                            <p:txEl>
                                              <p:pRg st="7" end="7"/>
                                            </p:txEl>
                                          </p:spTgt>
                                        </p:tgtEl>
                                        <p:attrNameLst>
                                          <p:attrName>ppt_h</p:attrName>
                                        </p:attrNameLst>
                                      </p:cBhvr>
                                      <p:tavLst>
                                        <p:tav tm="0">
                                          <p:val>
                                            <p:strVal val="ppt_h"/>
                                          </p:val>
                                        </p:tav>
                                        <p:tav tm="100000">
                                          <p:val>
                                            <p:strVal val="ppt_h"/>
                                          </p:val>
                                        </p:tav>
                                      </p:tavLst>
                                    </p:anim>
                                    <p:set>
                                      <p:cBhvr>
                                        <p:cTn id="45" dur="1" fill="hold">
                                          <p:stCondLst>
                                            <p:cond delay="1999"/>
                                          </p:stCondLst>
                                        </p:cTn>
                                        <p:tgtEl>
                                          <p:spTgt spid="3">
                                            <p:txEl>
                                              <p:pRg st="7" end="7"/>
                                            </p:txEl>
                                          </p:spTgt>
                                        </p:tgtEl>
                                        <p:attrNameLst>
                                          <p:attrName>style.visibility</p:attrName>
                                        </p:attrNameLst>
                                      </p:cBhvr>
                                      <p:to>
                                        <p:strVal val="hidden"/>
                                      </p:to>
                                    </p:set>
                                  </p:childTnLst>
                                </p:cTn>
                              </p:par>
                            </p:childTnLst>
                          </p:cTn>
                        </p:par>
                        <p:par>
                          <p:cTn id="46" fill="hold">
                            <p:stCondLst>
                              <p:cond delay="14000"/>
                            </p:stCondLst>
                            <p:childTnLst>
                              <p:par>
                                <p:cTn id="47" presetID="45" presetClass="exit" presetSubtype="0" fill="hold" grpId="0" nodeType="afterEffect">
                                  <p:stCondLst>
                                    <p:cond delay="0"/>
                                  </p:stCondLst>
                                  <p:childTnLst>
                                    <p:animEffect transition="out" filter="fade">
                                      <p:cBhvr>
                                        <p:cTn id="48" dur="2000"/>
                                        <p:tgtEl>
                                          <p:spTgt spid="3">
                                            <p:txEl>
                                              <p:pRg st="8" end="8"/>
                                            </p:txEl>
                                          </p:spTgt>
                                        </p:tgtEl>
                                      </p:cBhvr>
                                    </p:animEffect>
                                    <p:anim calcmode="lin" valueType="num">
                                      <p:cBhvr>
                                        <p:cTn id="49" dur="2000"/>
                                        <p:tgtEl>
                                          <p:spTgt spid="3">
                                            <p:txEl>
                                              <p:pRg st="8" end="8"/>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50" dur="2000"/>
                                        <p:tgtEl>
                                          <p:spTgt spid="3">
                                            <p:txEl>
                                              <p:pRg st="8" end="8"/>
                                            </p:txEl>
                                          </p:spTgt>
                                        </p:tgtEl>
                                        <p:attrNameLst>
                                          <p:attrName>ppt_h</p:attrName>
                                        </p:attrNameLst>
                                      </p:cBhvr>
                                      <p:tavLst>
                                        <p:tav tm="0">
                                          <p:val>
                                            <p:strVal val="ppt_h"/>
                                          </p:val>
                                        </p:tav>
                                        <p:tav tm="100000">
                                          <p:val>
                                            <p:strVal val="ppt_h"/>
                                          </p:val>
                                        </p:tav>
                                      </p:tavLst>
                                    </p:anim>
                                    <p:set>
                                      <p:cBhvr>
                                        <p:cTn id="51" dur="1" fill="hold">
                                          <p:stCondLst>
                                            <p:cond delay="1999"/>
                                          </p:stCondLst>
                                        </p:cTn>
                                        <p:tgtEl>
                                          <p:spTgt spid="3">
                                            <p:txEl>
                                              <p:pRg st="8" end="8"/>
                                            </p:txEl>
                                          </p:spTgt>
                                        </p:tgtEl>
                                        <p:attrNameLst>
                                          <p:attrName>style.visibility</p:attrName>
                                        </p:attrNameLst>
                                      </p:cBhvr>
                                      <p:to>
                                        <p:strVal val="hidden"/>
                                      </p:to>
                                    </p:set>
                                  </p:childTnLst>
                                </p:cTn>
                              </p:par>
                            </p:childTnLst>
                          </p:cTn>
                        </p:par>
                        <p:par>
                          <p:cTn id="52" fill="hold">
                            <p:stCondLst>
                              <p:cond delay="16000"/>
                            </p:stCondLst>
                            <p:childTnLst>
                              <p:par>
                                <p:cTn id="53" presetID="45" presetClass="exit" presetSubtype="0" fill="hold" grpId="0" nodeType="afterEffect">
                                  <p:stCondLst>
                                    <p:cond delay="0"/>
                                  </p:stCondLst>
                                  <p:childTnLst>
                                    <p:animEffect transition="out" filter="fade">
                                      <p:cBhvr>
                                        <p:cTn id="54" dur="2000"/>
                                        <p:tgtEl>
                                          <p:spTgt spid="3">
                                            <p:txEl>
                                              <p:pRg st="9" end="9"/>
                                            </p:txEl>
                                          </p:spTgt>
                                        </p:tgtEl>
                                      </p:cBhvr>
                                    </p:animEffect>
                                    <p:anim calcmode="lin" valueType="num">
                                      <p:cBhvr>
                                        <p:cTn id="55" dur="2000"/>
                                        <p:tgtEl>
                                          <p:spTgt spid="3">
                                            <p:txEl>
                                              <p:pRg st="9" end="9"/>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56" dur="2000"/>
                                        <p:tgtEl>
                                          <p:spTgt spid="3">
                                            <p:txEl>
                                              <p:pRg st="9" end="9"/>
                                            </p:txEl>
                                          </p:spTgt>
                                        </p:tgtEl>
                                        <p:attrNameLst>
                                          <p:attrName>ppt_h</p:attrName>
                                        </p:attrNameLst>
                                      </p:cBhvr>
                                      <p:tavLst>
                                        <p:tav tm="0">
                                          <p:val>
                                            <p:strVal val="ppt_h"/>
                                          </p:val>
                                        </p:tav>
                                        <p:tav tm="100000">
                                          <p:val>
                                            <p:strVal val="ppt_h"/>
                                          </p:val>
                                        </p:tav>
                                      </p:tavLst>
                                    </p:anim>
                                    <p:set>
                                      <p:cBhvr>
                                        <p:cTn id="57" dur="1" fill="hold">
                                          <p:stCondLst>
                                            <p:cond delay="1999"/>
                                          </p:stCondLst>
                                        </p:cTn>
                                        <p:tgtEl>
                                          <p:spTgt spid="3">
                                            <p:txEl>
                                              <p:pRg st="9" end="9"/>
                                            </p:txEl>
                                          </p:spTgt>
                                        </p:tgtEl>
                                        <p:attrNameLst>
                                          <p:attrName>style.visibility</p:attrName>
                                        </p:attrNameLst>
                                      </p:cBhvr>
                                      <p:to>
                                        <p:strVal val="hidden"/>
                                      </p:to>
                                    </p:set>
                                  </p:childTnLst>
                                </p:cTn>
                              </p:par>
                            </p:childTnLst>
                          </p:cTn>
                        </p:par>
                        <p:par>
                          <p:cTn id="58" fill="hold">
                            <p:stCondLst>
                              <p:cond delay="18000"/>
                            </p:stCondLst>
                            <p:childTnLst>
                              <p:par>
                                <p:cTn id="59" presetID="45" presetClass="exit" presetSubtype="0" fill="hold" grpId="0" nodeType="afterEffect">
                                  <p:stCondLst>
                                    <p:cond delay="0"/>
                                  </p:stCondLst>
                                  <p:childTnLst>
                                    <p:animEffect transition="out" filter="fade">
                                      <p:cBhvr>
                                        <p:cTn id="60" dur="2000"/>
                                        <p:tgtEl>
                                          <p:spTgt spid="3">
                                            <p:txEl>
                                              <p:pRg st="10" end="10"/>
                                            </p:txEl>
                                          </p:spTgt>
                                        </p:tgtEl>
                                      </p:cBhvr>
                                    </p:animEffect>
                                    <p:anim calcmode="lin" valueType="num">
                                      <p:cBhvr>
                                        <p:cTn id="61" dur="2000"/>
                                        <p:tgtEl>
                                          <p:spTgt spid="3">
                                            <p:txEl>
                                              <p:pRg st="10" end="10"/>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62" dur="2000"/>
                                        <p:tgtEl>
                                          <p:spTgt spid="3">
                                            <p:txEl>
                                              <p:pRg st="10" end="10"/>
                                            </p:txEl>
                                          </p:spTgt>
                                        </p:tgtEl>
                                        <p:attrNameLst>
                                          <p:attrName>ppt_h</p:attrName>
                                        </p:attrNameLst>
                                      </p:cBhvr>
                                      <p:tavLst>
                                        <p:tav tm="0">
                                          <p:val>
                                            <p:strVal val="ppt_h"/>
                                          </p:val>
                                        </p:tav>
                                        <p:tav tm="100000">
                                          <p:val>
                                            <p:strVal val="ppt_h"/>
                                          </p:val>
                                        </p:tav>
                                      </p:tavLst>
                                    </p:anim>
                                    <p:set>
                                      <p:cBhvr>
                                        <p:cTn id="63" dur="1" fill="hold">
                                          <p:stCondLst>
                                            <p:cond delay="1999"/>
                                          </p:stCondLst>
                                        </p:cTn>
                                        <p:tgtEl>
                                          <p:spTgt spid="3">
                                            <p:txEl>
                                              <p:pRg st="10" end="1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Ángulos">
  <a:themeElements>
    <a:clrScheme name="Ángulo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Ángulo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Ángulo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152</TotalTime>
  <Words>655</Words>
  <Application>Microsoft Office PowerPoint</Application>
  <PresentationFormat>Presentación en pantalla (4:3)</PresentationFormat>
  <Paragraphs>105</Paragraphs>
  <Slides>16</Slides>
  <Notes>1</Notes>
  <HiddenSlides>0</HiddenSlides>
  <MMClips>0</MMClips>
  <ScaleCrop>false</ScaleCrop>
  <HeadingPairs>
    <vt:vector size="4" baseType="variant">
      <vt:variant>
        <vt:lpstr>Tema</vt:lpstr>
      </vt:variant>
      <vt:variant>
        <vt:i4>1</vt:i4>
      </vt:variant>
      <vt:variant>
        <vt:lpstr>Títulos de diapositiva</vt:lpstr>
      </vt:variant>
      <vt:variant>
        <vt:i4>16</vt:i4>
      </vt:variant>
    </vt:vector>
  </HeadingPairs>
  <TitlesOfParts>
    <vt:vector size="17" baseType="lpstr">
      <vt:lpstr>Ángulos</vt:lpstr>
      <vt:lpstr>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Redes informáticas. YañeZ DÍAz VALERIA abigail. Robles hernández marco antonio Grupo:101 turno: matutino. Tic i</dc:title>
  <dc:creator>Sala-xx</dc:creator>
  <cp:lastModifiedBy>Sala-xx</cp:lastModifiedBy>
  <cp:revision>15</cp:revision>
  <dcterms:created xsi:type="dcterms:W3CDTF">2014-10-16T12:20:02Z</dcterms:created>
  <dcterms:modified xsi:type="dcterms:W3CDTF">2014-10-23T13:49:51Z</dcterms:modified>
</cp:coreProperties>
</file>